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9" r:id="rId3"/>
    <p:sldId id="260" r:id="rId4"/>
    <p:sldId id="263" r:id="rId5"/>
    <p:sldId id="261" r:id="rId6"/>
    <p:sldId id="262" r:id="rId7"/>
    <p:sldId id="257" r:id="rId8"/>
    <p:sldId id="258" r:id="rId9"/>
    <p:sldId id="264" r:id="rId10"/>
  </p:sldIdLst>
  <p:sldSz cx="12192000" cy="6858000"/>
  <p:notesSz cx="6858000" cy="9144000"/>
  <p:embeddedFontLst>
    <p:embeddedFont>
      <p:font typeface="Autolova" panose="02000500000000000000" pitchFamily="2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Kiona" panose="00000500000000000000" pitchFamily="2" charset="0"/>
      <p:regular r:id="rId18"/>
    </p:embeddedFont>
  </p:embeddedFontLst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RA 20 Oficial" initials="S2O" lastIdx="1" clrIdx="0">
    <p:extLst>
      <p:ext uri="{19B8F6BF-5375-455C-9EA6-DF929625EA0E}">
        <p15:presenceInfo xmlns:p15="http://schemas.microsoft.com/office/powerpoint/2012/main" userId="d5750030d018ca0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9BBC"/>
    <a:srgbClr val="E6F0F2"/>
    <a:srgbClr val="003049"/>
    <a:srgbClr val="C1121F"/>
    <a:srgbClr val="FDF0D5"/>
    <a:srgbClr val="780000"/>
    <a:srgbClr val="FCCFAE"/>
    <a:srgbClr val="F7FAFB"/>
    <a:srgbClr val="FCC9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600" y="8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A 20 Oficial" userId="d5750030d018ca00" providerId="LiveId" clId="{110EABE6-C66C-4266-9741-9471C1E020D8}"/>
    <pc:docChg chg="undo redo custSel addSld modSld sldOrd">
      <pc:chgData name="SARA 20 Oficial" userId="d5750030d018ca00" providerId="LiveId" clId="{110EABE6-C66C-4266-9741-9471C1E020D8}" dt="2025-05-07T02:12:32.731" v="976"/>
      <pc:docMkLst>
        <pc:docMk/>
      </pc:docMkLst>
      <pc:sldChg chg="modSp mod">
        <pc:chgData name="SARA 20 Oficial" userId="d5750030d018ca00" providerId="LiveId" clId="{110EABE6-C66C-4266-9741-9471C1E020D8}" dt="2025-05-07T02:08:32.849" v="907" actId="14100"/>
        <pc:sldMkLst>
          <pc:docMk/>
          <pc:sldMk cId="108298072" sldId="256"/>
        </pc:sldMkLst>
        <pc:spChg chg="mod">
          <ac:chgData name="SARA 20 Oficial" userId="d5750030d018ca00" providerId="LiveId" clId="{110EABE6-C66C-4266-9741-9471C1E020D8}" dt="2025-05-07T02:08:29.185" v="906" actId="1076"/>
          <ac:spMkLst>
            <pc:docMk/>
            <pc:sldMk cId="108298072" sldId="256"/>
            <ac:spMk id="7" creationId="{F743A6DB-F818-418A-BBC8-0CE59B30DDE2}"/>
          </ac:spMkLst>
        </pc:spChg>
        <pc:spChg chg="mod">
          <ac:chgData name="SARA 20 Oficial" userId="d5750030d018ca00" providerId="LiveId" clId="{110EABE6-C66C-4266-9741-9471C1E020D8}" dt="2025-05-07T02:08:32.849" v="907" actId="14100"/>
          <ac:spMkLst>
            <pc:docMk/>
            <pc:sldMk cId="108298072" sldId="256"/>
            <ac:spMk id="12" creationId="{B563E252-AB39-4735-B3B8-A45901F36297}"/>
          </ac:spMkLst>
        </pc:spChg>
      </pc:sldChg>
      <pc:sldChg chg="addSp modSp mod modAnim">
        <pc:chgData name="SARA 20 Oficial" userId="d5750030d018ca00" providerId="LiveId" clId="{110EABE6-C66C-4266-9741-9471C1E020D8}" dt="2025-05-07T02:11:35.637" v="973"/>
        <pc:sldMkLst>
          <pc:docMk/>
          <pc:sldMk cId="3211542685" sldId="257"/>
        </pc:sldMkLst>
        <pc:spChg chg="mod">
          <ac:chgData name="SARA 20 Oficial" userId="d5750030d018ca00" providerId="LiveId" clId="{110EABE6-C66C-4266-9741-9471C1E020D8}" dt="2025-05-07T02:10:48.650" v="960" actId="20577"/>
          <ac:spMkLst>
            <pc:docMk/>
            <pc:sldMk cId="3211542685" sldId="257"/>
            <ac:spMk id="3" creationId="{EAC4B070-86D8-4B81-AC47-25FCF0B554C2}"/>
          </ac:spMkLst>
        </pc:spChg>
        <pc:spChg chg="mod">
          <ac:chgData name="SARA 20 Oficial" userId="d5750030d018ca00" providerId="LiveId" clId="{110EABE6-C66C-4266-9741-9471C1E020D8}" dt="2025-05-07T01:58:29.384" v="783" actId="20577"/>
          <ac:spMkLst>
            <pc:docMk/>
            <pc:sldMk cId="3211542685" sldId="257"/>
            <ac:spMk id="28" creationId="{445B6D78-8408-4D6F-B12F-1FE90AEB3458}"/>
          </ac:spMkLst>
        </pc:spChg>
        <pc:spChg chg="add mod ord">
          <ac:chgData name="SARA 20 Oficial" userId="d5750030d018ca00" providerId="LiveId" clId="{110EABE6-C66C-4266-9741-9471C1E020D8}" dt="2025-05-07T02:03:49.078" v="832" actId="207"/>
          <ac:spMkLst>
            <pc:docMk/>
            <pc:sldMk cId="3211542685" sldId="257"/>
            <ac:spMk id="34" creationId="{5B7BF351-A98C-4D08-BC4F-70AD8B1350CC}"/>
          </ac:spMkLst>
        </pc:spChg>
        <pc:spChg chg="add mod">
          <ac:chgData name="SARA 20 Oficial" userId="d5750030d018ca00" providerId="LiveId" clId="{110EABE6-C66C-4266-9741-9471C1E020D8}" dt="2025-05-07T02:04:05.076" v="837" actId="1076"/>
          <ac:spMkLst>
            <pc:docMk/>
            <pc:sldMk cId="3211542685" sldId="257"/>
            <ac:spMk id="35" creationId="{E12BABBE-296F-4A58-BAEF-9039CB3EC3D2}"/>
          </ac:spMkLst>
        </pc:spChg>
        <pc:spChg chg="add mod ord">
          <ac:chgData name="SARA 20 Oficial" userId="d5750030d018ca00" providerId="LiveId" clId="{110EABE6-C66C-4266-9741-9471C1E020D8}" dt="2025-05-07T02:04:41.438" v="851" actId="1076"/>
          <ac:spMkLst>
            <pc:docMk/>
            <pc:sldMk cId="3211542685" sldId="257"/>
            <ac:spMk id="36" creationId="{C173B70D-F8B8-434F-98CA-2A4BB91B3B3D}"/>
          </ac:spMkLst>
        </pc:spChg>
        <pc:spChg chg="add mod">
          <ac:chgData name="SARA 20 Oficial" userId="d5750030d018ca00" providerId="LiveId" clId="{110EABE6-C66C-4266-9741-9471C1E020D8}" dt="2025-05-07T02:05:36.932" v="868" actId="1076"/>
          <ac:spMkLst>
            <pc:docMk/>
            <pc:sldMk cId="3211542685" sldId="257"/>
            <ac:spMk id="37" creationId="{714BD9C2-2673-4516-86AF-675EFB77BA0F}"/>
          </ac:spMkLst>
        </pc:spChg>
        <pc:spChg chg="add mod">
          <ac:chgData name="SARA 20 Oficial" userId="d5750030d018ca00" providerId="LiveId" clId="{110EABE6-C66C-4266-9741-9471C1E020D8}" dt="2025-05-07T02:05:33.455" v="867" actId="1076"/>
          <ac:spMkLst>
            <pc:docMk/>
            <pc:sldMk cId="3211542685" sldId="257"/>
            <ac:spMk id="38" creationId="{02FA1963-9464-4ACF-AF27-09111FDC7CBF}"/>
          </ac:spMkLst>
        </pc:spChg>
        <pc:spChg chg="add mod">
          <ac:chgData name="SARA 20 Oficial" userId="d5750030d018ca00" providerId="LiveId" clId="{110EABE6-C66C-4266-9741-9471C1E020D8}" dt="2025-05-07T02:06:07.988" v="877" actId="1076"/>
          <ac:spMkLst>
            <pc:docMk/>
            <pc:sldMk cId="3211542685" sldId="257"/>
            <ac:spMk id="39" creationId="{7045A1A9-19A0-4D95-AC66-7913DD9C3F5F}"/>
          </ac:spMkLst>
        </pc:spChg>
      </pc:sldChg>
      <pc:sldChg chg="modSp mod">
        <pc:chgData name="SARA 20 Oficial" userId="d5750030d018ca00" providerId="LiveId" clId="{110EABE6-C66C-4266-9741-9471C1E020D8}" dt="2025-05-07T02:06:27.545" v="878" actId="1076"/>
        <pc:sldMkLst>
          <pc:docMk/>
          <pc:sldMk cId="2674591204" sldId="258"/>
        </pc:sldMkLst>
        <pc:spChg chg="mod">
          <ac:chgData name="SARA 20 Oficial" userId="d5750030d018ca00" providerId="LiveId" clId="{110EABE6-C66C-4266-9741-9471C1E020D8}" dt="2025-05-07T01:48:28.667" v="5" actId="1076"/>
          <ac:spMkLst>
            <pc:docMk/>
            <pc:sldMk cId="2674591204" sldId="258"/>
            <ac:spMk id="3" creationId="{EAC4B070-86D8-4B81-AC47-25FCF0B554C2}"/>
          </ac:spMkLst>
        </pc:spChg>
        <pc:spChg chg="mod">
          <ac:chgData name="SARA 20 Oficial" userId="d5750030d018ca00" providerId="LiveId" clId="{110EABE6-C66C-4266-9741-9471C1E020D8}" dt="2025-05-07T01:48:44.770" v="10" actId="1076"/>
          <ac:spMkLst>
            <pc:docMk/>
            <pc:sldMk cId="2674591204" sldId="258"/>
            <ac:spMk id="13" creationId="{4D47B926-B2C4-454A-AC1E-22874553199C}"/>
          </ac:spMkLst>
        </pc:spChg>
        <pc:picChg chg="mod">
          <ac:chgData name="SARA 20 Oficial" userId="d5750030d018ca00" providerId="LiveId" clId="{110EABE6-C66C-4266-9741-9471C1E020D8}" dt="2025-05-07T01:48:47.143" v="11" actId="1076"/>
          <ac:picMkLst>
            <pc:docMk/>
            <pc:sldMk cId="2674591204" sldId="258"/>
            <ac:picMk id="6" creationId="{9E1E1FAD-FBA7-4F0E-B481-5642F39FAA42}"/>
          </ac:picMkLst>
        </pc:picChg>
        <pc:picChg chg="mod">
          <ac:chgData name="SARA 20 Oficial" userId="d5750030d018ca00" providerId="LiveId" clId="{110EABE6-C66C-4266-9741-9471C1E020D8}" dt="2025-05-07T02:06:27.545" v="878" actId="1076"/>
          <ac:picMkLst>
            <pc:docMk/>
            <pc:sldMk cId="2674591204" sldId="258"/>
            <ac:picMk id="20" creationId="{4277A54F-DE89-4457-886B-01492B3D9229}"/>
          </ac:picMkLst>
        </pc:picChg>
        <pc:picChg chg="mod">
          <ac:chgData name="SARA 20 Oficial" userId="d5750030d018ca00" providerId="LiveId" clId="{110EABE6-C66C-4266-9741-9471C1E020D8}" dt="2025-05-07T01:48:16.701" v="0" actId="1076"/>
          <ac:picMkLst>
            <pc:docMk/>
            <pc:sldMk cId="2674591204" sldId="258"/>
            <ac:picMk id="23" creationId="{3A72EE14-66CB-44FA-A8A2-405BD1C53362}"/>
          </ac:picMkLst>
        </pc:picChg>
      </pc:sldChg>
      <pc:sldChg chg="addSp delSp modSp mod addAnim delAnim modAnim">
        <pc:chgData name="SARA 20 Oficial" userId="d5750030d018ca00" providerId="LiveId" clId="{110EABE6-C66C-4266-9741-9471C1E020D8}" dt="2025-05-07T02:07:10.443" v="880"/>
        <pc:sldMkLst>
          <pc:docMk/>
          <pc:sldMk cId="3222043323" sldId="259"/>
        </pc:sldMkLst>
        <pc:spChg chg="mod">
          <ac:chgData name="SARA 20 Oficial" userId="d5750030d018ca00" providerId="LiveId" clId="{110EABE6-C66C-4266-9741-9471C1E020D8}" dt="2025-05-07T01:55:31.959" v="666" actId="20577"/>
          <ac:spMkLst>
            <pc:docMk/>
            <pc:sldMk cId="3222043323" sldId="259"/>
            <ac:spMk id="7" creationId="{F743A6DB-F818-418A-BBC8-0CE59B30DDE2}"/>
          </ac:spMkLst>
        </pc:spChg>
        <pc:spChg chg="del mod">
          <ac:chgData name="SARA 20 Oficial" userId="d5750030d018ca00" providerId="LiveId" clId="{110EABE6-C66C-4266-9741-9471C1E020D8}" dt="2025-05-07T01:54:35.511" v="655" actId="478"/>
          <ac:spMkLst>
            <pc:docMk/>
            <pc:sldMk cId="3222043323" sldId="259"/>
            <ac:spMk id="8" creationId="{D374D917-B019-4B87-AC88-BFA96D4212F9}"/>
          </ac:spMkLst>
        </pc:spChg>
        <pc:spChg chg="del mod">
          <ac:chgData name="SARA 20 Oficial" userId="d5750030d018ca00" providerId="LiveId" clId="{110EABE6-C66C-4266-9741-9471C1E020D8}" dt="2025-05-07T02:01:20.534" v="791" actId="478"/>
          <ac:spMkLst>
            <pc:docMk/>
            <pc:sldMk cId="3222043323" sldId="259"/>
            <ac:spMk id="9" creationId="{A20F6D2A-3F16-4B4E-ACA7-BD6362FACD5F}"/>
          </ac:spMkLst>
        </pc:spChg>
        <pc:spChg chg="del">
          <ac:chgData name="SARA 20 Oficial" userId="d5750030d018ca00" providerId="LiveId" clId="{110EABE6-C66C-4266-9741-9471C1E020D8}" dt="2025-05-07T01:49:34.260" v="13" actId="478"/>
          <ac:spMkLst>
            <pc:docMk/>
            <pc:sldMk cId="3222043323" sldId="259"/>
            <ac:spMk id="11" creationId="{00B41670-8476-4BA8-9E58-C47F64575478}"/>
          </ac:spMkLst>
        </pc:spChg>
        <pc:spChg chg="del">
          <ac:chgData name="SARA 20 Oficial" userId="d5750030d018ca00" providerId="LiveId" clId="{110EABE6-C66C-4266-9741-9471C1E020D8}" dt="2025-05-07T01:49:36.389" v="14" actId="478"/>
          <ac:spMkLst>
            <pc:docMk/>
            <pc:sldMk cId="3222043323" sldId="259"/>
            <ac:spMk id="13" creationId="{54C4BD39-39A6-4A42-9421-B49A41D28E99}"/>
          </ac:spMkLst>
        </pc:spChg>
        <pc:spChg chg="add mod">
          <ac:chgData name="SARA 20 Oficial" userId="d5750030d018ca00" providerId="LiveId" clId="{110EABE6-C66C-4266-9741-9471C1E020D8}" dt="2025-05-07T02:01:30.871" v="797" actId="1076"/>
          <ac:spMkLst>
            <pc:docMk/>
            <pc:sldMk cId="3222043323" sldId="259"/>
            <ac:spMk id="14" creationId="{EAA9313C-CFA1-415B-A43C-9A8D01BFC75D}"/>
          </ac:spMkLst>
        </pc:spChg>
        <pc:spChg chg="add mod">
          <ac:chgData name="SARA 20 Oficial" userId="d5750030d018ca00" providerId="LiveId" clId="{110EABE6-C66C-4266-9741-9471C1E020D8}" dt="2025-05-07T02:02:00.304" v="807" actId="14100"/>
          <ac:spMkLst>
            <pc:docMk/>
            <pc:sldMk cId="3222043323" sldId="259"/>
            <ac:spMk id="15" creationId="{7B6E9F65-01AA-4C20-B437-9D24AD522A13}"/>
          </ac:spMkLst>
        </pc:spChg>
        <pc:spChg chg="add mod">
          <ac:chgData name="SARA 20 Oficial" userId="d5750030d018ca00" providerId="LiveId" clId="{110EABE6-C66C-4266-9741-9471C1E020D8}" dt="2025-05-07T02:02:29.868" v="814" actId="1076"/>
          <ac:spMkLst>
            <pc:docMk/>
            <pc:sldMk cId="3222043323" sldId="259"/>
            <ac:spMk id="16" creationId="{222E5665-07AF-40D1-AF38-2C74FD8D9876}"/>
          </ac:spMkLst>
        </pc:spChg>
        <pc:spChg chg="mod">
          <ac:chgData name="SARA 20 Oficial" userId="d5750030d018ca00" providerId="LiveId" clId="{110EABE6-C66C-4266-9741-9471C1E020D8}" dt="2025-05-07T01:51:44.454" v="282" actId="20577"/>
          <ac:spMkLst>
            <pc:docMk/>
            <pc:sldMk cId="3222043323" sldId="259"/>
            <ac:spMk id="25" creationId="{B5F4DC55-F07F-4E6C-9EC6-F7818EFF1BFF}"/>
          </ac:spMkLst>
        </pc:spChg>
        <pc:spChg chg="del">
          <ac:chgData name="SARA 20 Oficial" userId="d5750030d018ca00" providerId="LiveId" clId="{110EABE6-C66C-4266-9741-9471C1E020D8}" dt="2025-05-07T01:49:38.682" v="15" actId="478"/>
          <ac:spMkLst>
            <pc:docMk/>
            <pc:sldMk cId="3222043323" sldId="259"/>
            <ac:spMk id="26" creationId="{7B1D122F-649B-44D8-835A-16B5BA5550E6}"/>
          </ac:spMkLst>
        </pc:spChg>
        <pc:spChg chg="add del mod">
          <ac:chgData name="SARA 20 Oficial" userId="d5750030d018ca00" providerId="LiveId" clId="{110EABE6-C66C-4266-9741-9471C1E020D8}" dt="2025-05-07T01:55:00.958" v="662" actId="207"/>
          <ac:spMkLst>
            <pc:docMk/>
            <pc:sldMk cId="3222043323" sldId="259"/>
            <ac:spMk id="28" creationId="{445B6D78-8408-4D6F-B12F-1FE90AEB3458}"/>
          </ac:spMkLst>
        </pc:spChg>
      </pc:sldChg>
      <pc:sldChg chg="modSp mod ord">
        <pc:chgData name="SARA 20 Oficial" userId="d5750030d018ca00" providerId="LiveId" clId="{110EABE6-C66C-4266-9741-9471C1E020D8}" dt="2025-05-07T02:08:48.505" v="914" actId="20577"/>
        <pc:sldMkLst>
          <pc:docMk/>
          <pc:sldMk cId="863418639" sldId="260"/>
        </pc:sldMkLst>
        <pc:spChg chg="mod">
          <ac:chgData name="SARA 20 Oficial" userId="d5750030d018ca00" providerId="LiveId" clId="{110EABE6-C66C-4266-9741-9471C1E020D8}" dt="2025-05-07T02:08:48.505" v="914" actId="20577"/>
          <ac:spMkLst>
            <pc:docMk/>
            <pc:sldMk cId="863418639" sldId="260"/>
            <ac:spMk id="28" creationId="{445B6D78-8408-4D6F-B12F-1FE90AEB3458}"/>
          </ac:spMkLst>
        </pc:spChg>
      </pc:sldChg>
      <pc:sldChg chg="modSp">
        <pc:chgData name="SARA 20 Oficial" userId="d5750030d018ca00" providerId="LiveId" clId="{110EABE6-C66C-4266-9741-9471C1E020D8}" dt="2025-05-07T02:00:44.691" v="786" actId="113"/>
        <pc:sldMkLst>
          <pc:docMk/>
          <pc:sldMk cId="3551812026" sldId="263"/>
        </pc:sldMkLst>
        <pc:spChg chg="mod">
          <ac:chgData name="SARA 20 Oficial" userId="d5750030d018ca00" providerId="LiveId" clId="{110EABE6-C66C-4266-9741-9471C1E020D8}" dt="2025-05-07T02:00:44.691" v="786" actId="113"/>
          <ac:spMkLst>
            <pc:docMk/>
            <pc:sldMk cId="3551812026" sldId="263"/>
            <ac:spMk id="13" creationId="{54C4BD39-39A6-4A42-9421-B49A41D28E99}"/>
          </ac:spMkLst>
        </pc:spChg>
      </pc:sldChg>
      <pc:sldChg chg="addSp delSp modSp add mod ord modTransition">
        <pc:chgData name="SARA 20 Oficial" userId="d5750030d018ca00" providerId="LiveId" clId="{110EABE6-C66C-4266-9741-9471C1E020D8}" dt="2025-05-07T02:12:32.731" v="976"/>
        <pc:sldMkLst>
          <pc:docMk/>
          <pc:sldMk cId="352772224" sldId="264"/>
        </pc:sldMkLst>
        <pc:spChg chg="mod">
          <ac:chgData name="SARA 20 Oficial" userId="d5750030d018ca00" providerId="LiveId" clId="{110EABE6-C66C-4266-9741-9471C1E020D8}" dt="2025-05-07T01:57:15.567" v="721" actId="1076"/>
          <ac:spMkLst>
            <pc:docMk/>
            <pc:sldMk cId="352772224" sldId="264"/>
            <ac:spMk id="2" creationId="{E1894EAB-21F2-4C0B-B828-F013F7BF542B}"/>
          </ac:spMkLst>
        </pc:spChg>
        <pc:spChg chg="del">
          <ac:chgData name="SARA 20 Oficial" userId="d5750030d018ca00" providerId="LiveId" clId="{110EABE6-C66C-4266-9741-9471C1E020D8}" dt="2025-05-07T01:56:24.169" v="699" actId="478"/>
          <ac:spMkLst>
            <pc:docMk/>
            <pc:sldMk cId="352772224" sldId="264"/>
            <ac:spMk id="3" creationId="{EAC4B070-86D8-4B81-AC47-25FCF0B554C2}"/>
          </ac:spMkLst>
        </pc:spChg>
        <pc:spChg chg="mod">
          <ac:chgData name="SARA 20 Oficial" userId="d5750030d018ca00" providerId="LiveId" clId="{110EABE6-C66C-4266-9741-9471C1E020D8}" dt="2025-05-07T01:57:35.598" v="727" actId="14100"/>
          <ac:spMkLst>
            <pc:docMk/>
            <pc:sldMk cId="352772224" sldId="264"/>
            <ac:spMk id="4" creationId="{B26AEBBC-E9E9-4753-A9F6-7CA840D00278}"/>
          </ac:spMkLst>
        </pc:spChg>
        <pc:spChg chg="mod">
          <ac:chgData name="SARA 20 Oficial" userId="d5750030d018ca00" providerId="LiveId" clId="{110EABE6-C66C-4266-9741-9471C1E020D8}" dt="2025-05-07T01:57:51.055" v="737" actId="1076"/>
          <ac:spMkLst>
            <pc:docMk/>
            <pc:sldMk cId="352772224" sldId="264"/>
            <ac:spMk id="5" creationId="{B5BDB51E-C4CA-4DA6-AAD4-AF489C8D6387}"/>
          </ac:spMkLst>
        </pc:spChg>
        <pc:spChg chg="del">
          <ac:chgData name="SARA 20 Oficial" userId="d5750030d018ca00" providerId="LiveId" clId="{110EABE6-C66C-4266-9741-9471C1E020D8}" dt="2025-05-07T01:56:21.615" v="698" actId="478"/>
          <ac:spMkLst>
            <pc:docMk/>
            <pc:sldMk cId="352772224" sldId="264"/>
            <ac:spMk id="7" creationId="{F743A6DB-F818-418A-BBC8-0CE59B30DDE2}"/>
          </ac:spMkLst>
        </pc:spChg>
        <pc:spChg chg="mod">
          <ac:chgData name="SARA 20 Oficial" userId="d5750030d018ca00" providerId="LiveId" clId="{110EABE6-C66C-4266-9741-9471C1E020D8}" dt="2025-05-07T01:57:44.646" v="734" actId="1076"/>
          <ac:spMkLst>
            <pc:docMk/>
            <pc:sldMk cId="352772224" sldId="264"/>
            <ac:spMk id="8" creationId="{5CBAFF14-C761-4DD9-8B2D-6CBE55B305CF}"/>
          </ac:spMkLst>
        </pc:spChg>
        <pc:spChg chg="mod">
          <ac:chgData name="SARA 20 Oficial" userId="d5750030d018ca00" providerId="LiveId" clId="{110EABE6-C66C-4266-9741-9471C1E020D8}" dt="2025-05-07T01:57:47.596" v="735" actId="1076"/>
          <ac:spMkLst>
            <pc:docMk/>
            <pc:sldMk cId="352772224" sldId="264"/>
            <ac:spMk id="10" creationId="{31F8986F-10E9-44E7-92C3-DB6EAF4027F0}"/>
          </ac:spMkLst>
        </pc:spChg>
        <pc:spChg chg="add del mod">
          <ac:chgData name="SARA 20 Oficial" userId="d5750030d018ca00" providerId="LiveId" clId="{110EABE6-C66C-4266-9741-9471C1E020D8}" dt="2025-05-07T01:56:33.483" v="706" actId="478"/>
          <ac:spMkLst>
            <pc:docMk/>
            <pc:sldMk cId="352772224" sldId="264"/>
            <ac:spMk id="11" creationId="{D7792867-30DC-4126-A60D-B14FE15B53F5}"/>
          </ac:spMkLst>
        </pc:spChg>
        <pc:spChg chg="del">
          <ac:chgData name="SARA 20 Oficial" userId="d5750030d018ca00" providerId="LiveId" clId="{110EABE6-C66C-4266-9741-9471C1E020D8}" dt="2025-05-07T01:56:19.560" v="697" actId="478"/>
          <ac:spMkLst>
            <pc:docMk/>
            <pc:sldMk cId="352772224" sldId="264"/>
            <ac:spMk id="12" creationId="{B563E252-AB39-4735-B3B8-A45901F36297}"/>
          </ac:spMkLst>
        </pc:spChg>
        <pc:spChg chg="mod">
          <ac:chgData name="SARA 20 Oficial" userId="d5750030d018ca00" providerId="LiveId" clId="{110EABE6-C66C-4266-9741-9471C1E020D8}" dt="2025-05-07T01:57:23.735" v="724" actId="1076"/>
          <ac:spMkLst>
            <pc:docMk/>
            <pc:sldMk cId="352772224" sldId="264"/>
            <ac:spMk id="14" creationId="{6194F9D9-2C8D-4CB5-8EEF-C75A05D98685}"/>
          </ac:spMkLst>
        </pc:spChg>
        <pc:spChg chg="mod">
          <ac:chgData name="SARA 20 Oficial" userId="d5750030d018ca00" providerId="LiveId" clId="{110EABE6-C66C-4266-9741-9471C1E020D8}" dt="2025-05-07T01:57:18.343" v="722" actId="1076"/>
          <ac:spMkLst>
            <pc:docMk/>
            <pc:sldMk cId="352772224" sldId="264"/>
            <ac:spMk id="15" creationId="{5214829F-952F-4D73-8FB1-9D74A3C235B2}"/>
          </ac:spMkLst>
        </pc:spChg>
        <pc:spChg chg="mod">
          <ac:chgData name="SARA 20 Oficial" userId="d5750030d018ca00" providerId="LiveId" clId="{110EABE6-C66C-4266-9741-9471C1E020D8}" dt="2025-05-07T01:56:31.862" v="704" actId="1076"/>
          <ac:spMkLst>
            <pc:docMk/>
            <pc:sldMk cId="352772224" sldId="264"/>
            <ac:spMk id="16" creationId="{D9B02AF8-389A-4E0E-92AF-7056DAC50708}"/>
          </ac:spMkLst>
        </pc:spChg>
        <pc:spChg chg="mod">
          <ac:chgData name="SARA 20 Oficial" userId="d5750030d018ca00" providerId="LiveId" clId="{110EABE6-C66C-4266-9741-9471C1E020D8}" dt="2025-05-07T01:57:43.546" v="733" actId="1076"/>
          <ac:spMkLst>
            <pc:docMk/>
            <pc:sldMk cId="352772224" sldId="264"/>
            <ac:spMk id="18" creationId="{25DA3E0F-EADF-4399-AB6A-7ECF3EB06E7F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6B4FD7-BB49-42DD-86FF-5E2F4CBC0D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0F91348-31A8-4CA8-ADF7-4CDF2708CF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FAE457-9C11-4C08-9CE9-9A834E930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1C4D-DCBF-4A5E-895F-36E8698878F4}" type="datetimeFigureOut">
              <a:rPr lang="es-CL" smtClean="0"/>
              <a:t>06-05-2025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90F0FD-FE54-4EEA-B578-3339F3CAC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804A09C-13AC-4477-9D2A-AC1590CD9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F255C-A33E-4CC1-9B61-424EFCB52CE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47769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D297AB-AECB-4E29-A613-495010F2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A4570E5-7CEC-44D4-9FF8-F6A9B47825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128E6AB-E2FE-4D0E-8BCF-77C4AB423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1C4D-DCBF-4A5E-895F-36E8698878F4}" type="datetimeFigureOut">
              <a:rPr lang="es-CL" smtClean="0"/>
              <a:t>06-05-2025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D5F0D6C-1E6A-4EAF-A7C1-8315159FE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70F9024-37F3-40EB-BD87-EBB129CE6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F255C-A33E-4CC1-9B61-424EFCB52CE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43719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7725944-1009-4F01-8767-D2DD671CA0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DD267B6-5D10-4769-B620-4E588A6330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EB7697-EAE4-49FB-B318-97F6AFB37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1C4D-DCBF-4A5E-895F-36E8698878F4}" type="datetimeFigureOut">
              <a:rPr lang="es-CL" smtClean="0"/>
              <a:t>06-05-2025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D8BFFDF-B64D-4B0D-8405-86510D379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E675AB-DDA4-428A-8C6E-53713FA1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F255C-A33E-4CC1-9B61-424EFCB52CE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31949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365012-6BAE-4BBB-AF2E-66EB75C4C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0FA5807-68AC-412C-A6D3-DE866D51D5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E51D943-8251-4715-B000-F1BF3A660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1C4D-DCBF-4A5E-895F-36E8698878F4}" type="datetimeFigureOut">
              <a:rPr lang="es-CL" smtClean="0"/>
              <a:t>06-05-2025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3D204E3-A420-44EF-9A09-FE92E2F03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EE2189C-C406-478D-AD4A-35168947A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F255C-A33E-4CC1-9B61-424EFCB52CE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17489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E5238D-3CF5-4648-8623-8E3E56E93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BE0FF40-81BD-4C95-BD05-8C2380885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61FE80-2046-420C-A9B2-6A1472D87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1C4D-DCBF-4A5E-895F-36E8698878F4}" type="datetimeFigureOut">
              <a:rPr lang="es-CL" smtClean="0"/>
              <a:t>06-05-2025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1737146-D7A4-46B3-BE58-892D5B456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98135B-554D-49A3-B544-0E7627CE6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F255C-A33E-4CC1-9B61-424EFCB52CE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98130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DF0879-E574-4F48-9F41-E4A6BBF56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22B52F5-198B-4043-9DA7-34B587E71B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808B8EF-616D-4FC0-8D8C-9E51BD895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F0C9E64-1FF3-46E5-98FF-29757376D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1C4D-DCBF-4A5E-895F-36E8698878F4}" type="datetimeFigureOut">
              <a:rPr lang="es-CL" smtClean="0"/>
              <a:t>06-05-2025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EB3E20D-B7BB-4CE1-B33D-039B54FB9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8A83BC8-6358-465B-A2F3-FC67D8C81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F255C-A33E-4CC1-9B61-424EFCB52CE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10794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031214-59EC-4B2E-BCF4-F4289CC99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D889371-FEF5-46C7-B474-440EE6267A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43ACE2D-D4C7-4FAD-8B53-A75A84980F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CB2048F-32A4-4A4C-8F7D-A5754B14A7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8C5B308-6802-431E-9A47-ECD78CD2F7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80246BF-1CD3-4745-92D2-0B2331912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1C4D-DCBF-4A5E-895F-36E8698878F4}" type="datetimeFigureOut">
              <a:rPr lang="es-CL" smtClean="0"/>
              <a:t>06-05-2025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B6C1620-B827-47DA-A531-F79B9254C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2058968-E425-4842-B73F-1EA520FA8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F255C-A33E-4CC1-9B61-424EFCB52CE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19373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BCE95B-11A4-4FE2-BCC1-CFEFD4579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4395B21-CFEC-4ADB-A365-48B90EC7A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1C4D-DCBF-4A5E-895F-36E8698878F4}" type="datetimeFigureOut">
              <a:rPr lang="es-CL" smtClean="0"/>
              <a:t>06-05-2025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B0E1BA7-601F-489E-809B-B168639FF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F4005EC-3F11-4037-B297-E8FE393F2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F255C-A33E-4CC1-9B61-424EFCB52CE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411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D0CB14B-03C3-445B-8AEB-149FF4705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1C4D-DCBF-4A5E-895F-36E8698878F4}" type="datetimeFigureOut">
              <a:rPr lang="es-CL" smtClean="0"/>
              <a:t>06-05-2025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86372EC-17A2-462D-A952-7A68BFE76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9A07484-801D-4D4C-B97B-17E93A40C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F255C-A33E-4CC1-9B61-424EFCB52CE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27548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14ED00-9585-4DE4-9E75-B5BB07313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BA1DE6C-C5F5-4EC9-B131-9FE142401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F545B88-C49F-4226-BAC9-6C9904EFE2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8A5D8BC-8E15-42DC-9E28-BCA1FABC8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1C4D-DCBF-4A5E-895F-36E8698878F4}" type="datetimeFigureOut">
              <a:rPr lang="es-CL" smtClean="0"/>
              <a:t>06-05-2025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2FEF4AD-DD4C-446B-A2B7-90B792072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155B931-C94C-4368-A8E9-45A89DFAE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F255C-A33E-4CC1-9B61-424EFCB52CE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190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685F08-5E57-4ADF-917E-FE59159E8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C5E3788-F0B1-4F46-A261-E1216A5D87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C899377-3809-4A09-8483-6F36F9B95F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B72BDF9-5FA2-4C69-8FD9-40096C61F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1C4D-DCBF-4A5E-895F-36E8698878F4}" type="datetimeFigureOut">
              <a:rPr lang="es-CL" smtClean="0"/>
              <a:t>06-05-2025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87A4624-9D43-47D1-91D7-08CA21F50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E8C92D4-CE1C-4033-8775-E08E64414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F255C-A33E-4CC1-9B61-424EFCB52CE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7585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EE36FA-82B2-4909-8EC6-182AD8C34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328E441-8A4A-4FAF-8EAD-51B8E261F9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B1A19D-A592-41A0-838F-AD37B06FFA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F71C4D-DCBF-4A5E-895F-36E8698878F4}" type="datetimeFigureOut">
              <a:rPr lang="es-CL" smtClean="0"/>
              <a:t>06-05-2025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29005C3-4A0C-4299-B792-21E0F4807B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428C7DD-DA5D-45AF-96B3-46420C2D1A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F255C-A33E-4CC1-9B61-424EFCB52CE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88265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894EAB-21F2-4C0B-B828-F013F7BF5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104" y="1106005"/>
            <a:ext cx="5327374" cy="2387600"/>
          </a:xfrm>
        </p:spPr>
        <p:txBody>
          <a:bodyPr>
            <a:normAutofit/>
          </a:bodyPr>
          <a:lstStyle/>
          <a:p>
            <a:r>
              <a:rPr lang="es-MX" sz="7200" dirty="0">
                <a:solidFill>
                  <a:srgbClr val="003049"/>
                </a:solidFill>
                <a:latin typeface="Autolova" panose="02000500000000000000" pitchFamily="2" charset="0"/>
              </a:rPr>
              <a:t>Propuesta</a:t>
            </a:r>
            <a:r>
              <a:rPr lang="es-MX" sz="7200" dirty="0">
                <a:latin typeface="Autolova" panose="02000500000000000000" pitchFamily="2" charset="0"/>
              </a:rPr>
              <a:t> </a:t>
            </a:r>
            <a:r>
              <a:rPr lang="es-MX" sz="7200" dirty="0">
                <a:solidFill>
                  <a:srgbClr val="669BBC"/>
                </a:solidFill>
                <a:latin typeface="Autolova" panose="02000500000000000000" pitchFamily="2" charset="0"/>
              </a:rPr>
              <a:t>de </a:t>
            </a:r>
            <a:r>
              <a:rPr lang="es-MX" sz="7200" dirty="0">
                <a:solidFill>
                  <a:srgbClr val="C1121F"/>
                </a:solidFill>
                <a:latin typeface="Autolova" panose="02000500000000000000" pitchFamily="2" charset="0"/>
              </a:rPr>
              <a:t>proyecto</a:t>
            </a:r>
            <a:endParaRPr lang="es-CL" sz="7200" dirty="0">
              <a:solidFill>
                <a:srgbClr val="C1121F"/>
              </a:solidFill>
              <a:latin typeface="Autolova" panose="02000500000000000000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AC4B070-86D8-4B81-AC47-25FCF0B554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8107" y="4535938"/>
            <a:ext cx="5592417" cy="1655762"/>
          </a:xfrm>
        </p:spPr>
        <p:txBody>
          <a:bodyPr>
            <a:normAutofit/>
          </a:bodyPr>
          <a:lstStyle/>
          <a:p>
            <a:pPr algn="just"/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Saray </a:t>
            </a:r>
            <a:r>
              <a:rPr lang="es-MX" sz="2200" i="1" dirty="0" err="1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Peñaylillo</a:t>
            </a:r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Montecinos</a:t>
            </a:r>
          </a:p>
          <a:p>
            <a:pPr algn="just"/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3ro G, Programación tradicional</a:t>
            </a: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B26AEBBC-E9E9-4753-A9F6-7CA840D00278}"/>
              </a:ext>
            </a:extLst>
          </p:cNvPr>
          <p:cNvSpPr/>
          <p:nvPr/>
        </p:nvSpPr>
        <p:spPr>
          <a:xfrm>
            <a:off x="-662610" y="-461964"/>
            <a:ext cx="2387599" cy="2387599"/>
          </a:xfrm>
          <a:prstGeom prst="ellipse">
            <a:avLst/>
          </a:prstGeom>
          <a:solidFill>
            <a:srgbClr val="C1121F"/>
          </a:solidFill>
          <a:ln w="76200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Estrella: 5 puntas 4">
            <a:extLst>
              <a:ext uri="{FF2B5EF4-FFF2-40B4-BE49-F238E27FC236}">
                <a16:creationId xmlns:a16="http://schemas.microsoft.com/office/drawing/2014/main" id="{B5BDB51E-C4CA-4DA6-AAD4-AF489C8D6387}"/>
              </a:ext>
            </a:extLst>
          </p:cNvPr>
          <p:cNvSpPr/>
          <p:nvPr/>
        </p:nvSpPr>
        <p:spPr>
          <a:xfrm rot="1070405">
            <a:off x="6272094" y="2416021"/>
            <a:ext cx="886590" cy="814876"/>
          </a:xfrm>
          <a:prstGeom prst="star5">
            <a:avLst>
              <a:gd name="adj" fmla="val 26900"/>
              <a:gd name="hf" fmla="val 105146"/>
              <a:gd name="vf" fmla="val 110557"/>
            </a:avLst>
          </a:prstGeom>
          <a:solidFill>
            <a:srgbClr val="669B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8" name="Cara sonriente 7">
            <a:extLst>
              <a:ext uri="{FF2B5EF4-FFF2-40B4-BE49-F238E27FC236}">
                <a16:creationId xmlns:a16="http://schemas.microsoft.com/office/drawing/2014/main" id="{5CBAFF14-C761-4DD9-8B2D-6CBE55B305CF}"/>
              </a:ext>
            </a:extLst>
          </p:cNvPr>
          <p:cNvSpPr/>
          <p:nvPr/>
        </p:nvSpPr>
        <p:spPr>
          <a:xfrm rot="20908339">
            <a:off x="7265261" y="1282637"/>
            <a:ext cx="914400" cy="914400"/>
          </a:xfrm>
          <a:prstGeom prst="smileyFac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9" name="Nube 8">
            <a:extLst>
              <a:ext uri="{FF2B5EF4-FFF2-40B4-BE49-F238E27FC236}">
                <a16:creationId xmlns:a16="http://schemas.microsoft.com/office/drawing/2014/main" id="{2B4E1C3A-068D-41A2-A4A7-75A61EC598DC}"/>
              </a:ext>
            </a:extLst>
          </p:cNvPr>
          <p:cNvSpPr/>
          <p:nvPr/>
        </p:nvSpPr>
        <p:spPr>
          <a:xfrm>
            <a:off x="8203096" y="-527499"/>
            <a:ext cx="4178043" cy="2387598"/>
          </a:xfrm>
          <a:prstGeom prst="cloud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2" name="Bocadillo: ovalado 11">
            <a:extLst>
              <a:ext uri="{FF2B5EF4-FFF2-40B4-BE49-F238E27FC236}">
                <a16:creationId xmlns:a16="http://schemas.microsoft.com/office/drawing/2014/main" id="{B563E252-AB39-4735-B3B8-A45901F36297}"/>
              </a:ext>
            </a:extLst>
          </p:cNvPr>
          <p:cNvSpPr/>
          <p:nvPr/>
        </p:nvSpPr>
        <p:spPr>
          <a:xfrm>
            <a:off x="1713848" y="3138567"/>
            <a:ext cx="4121426" cy="1047311"/>
          </a:xfrm>
          <a:prstGeom prst="wedgeEllipseCallout">
            <a:avLst>
              <a:gd name="adj1" fmla="val -49914"/>
              <a:gd name="adj2" fmla="val 59477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Triángulo isósceles 9">
            <a:extLst>
              <a:ext uri="{FF2B5EF4-FFF2-40B4-BE49-F238E27FC236}">
                <a16:creationId xmlns:a16="http://schemas.microsoft.com/office/drawing/2014/main" id="{31F8986F-10E9-44E7-92C3-DB6EAF4027F0}"/>
              </a:ext>
            </a:extLst>
          </p:cNvPr>
          <p:cNvSpPr/>
          <p:nvPr/>
        </p:nvSpPr>
        <p:spPr>
          <a:xfrm rot="1779652">
            <a:off x="6404479" y="222274"/>
            <a:ext cx="433896" cy="374048"/>
          </a:xfrm>
          <a:prstGeom prst="triangle">
            <a:avLst/>
          </a:prstGeom>
          <a:solidFill>
            <a:srgbClr val="78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F743A6DB-F818-418A-BBC8-0CE59B30DDE2}"/>
              </a:ext>
            </a:extLst>
          </p:cNvPr>
          <p:cNvSpPr txBox="1">
            <a:spLocks/>
          </p:cNvSpPr>
          <p:nvPr/>
        </p:nvSpPr>
        <p:spPr>
          <a:xfrm>
            <a:off x="1984510" y="3279811"/>
            <a:ext cx="3539362" cy="9534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b="1" dirty="0">
                <a:solidFill>
                  <a:srgbClr val="003049"/>
                </a:solidFill>
                <a:latin typeface="Kiona" panose="00000500000000000000" pitchFamily="2" charset="0"/>
              </a:rPr>
              <a:t>Una mascota para un liceo</a:t>
            </a:r>
            <a:endParaRPr lang="es-CL" b="1" dirty="0">
              <a:solidFill>
                <a:srgbClr val="003049"/>
              </a:solidFill>
              <a:latin typeface="Kiona" panose="00000500000000000000" pitchFamily="2" charset="0"/>
            </a:endParaRPr>
          </a:p>
        </p:txBody>
      </p:sp>
      <p:sp>
        <p:nvSpPr>
          <p:cNvPr id="13" name="Estrella: 4 puntas 12">
            <a:extLst>
              <a:ext uri="{FF2B5EF4-FFF2-40B4-BE49-F238E27FC236}">
                <a16:creationId xmlns:a16="http://schemas.microsoft.com/office/drawing/2014/main" id="{391FEC6D-D756-4970-878A-52A4DEBC2062}"/>
              </a:ext>
            </a:extLst>
          </p:cNvPr>
          <p:cNvSpPr/>
          <p:nvPr/>
        </p:nvSpPr>
        <p:spPr>
          <a:xfrm rot="1801197">
            <a:off x="0" y="4971744"/>
            <a:ext cx="914400" cy="914400"/>
          </a:xfrm>
          <a:prstGeom prst="star4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4" name="Signo más 13">
            <a:extLst>
              <a:ext uri="{FF2B5EF4-FFF2-40B4-BE49-F238E27FC236}">
                <a16:creationId xmlns:a16="http://schemas.microsoft.com/office/drawing/2014/main" id="{6194F9D9-2C8D-4CB5-8EEF-C75A05D98685}"/>
              </a:ext>
            </a:extLst>
          </p:cNvPr>
          <p:cNvSpPr/>
          <p:nvPr/>
        </p:nvSpPr>
        <p:spPr>
          <a:xfrm rot="20416487">
            <a:off x="8828206" y="2686294"/>
            <a:ext cx="2140526" cy="2140526"/>
          </a:xfrm>
          <a:prstGeom prst="mathPlus">
            <a:avLst/>
          </a:prstGeom>
          <a:solidFill>
            <a:srgbClr val="FDF0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5214829F-952F-4D73-8FB1-9D74A3C235B2}"/>
              </a:ext>
            </a:extLst>
          </p:cNvPr>
          <p:cNvSpPr/>
          <p:nvPr/>
        </p:nvSpPr>
        <p:spPr>
          <a:xfrm>
            <a:off x="10780159" y="2070695"/>
            <a:ext cx="322631" cy="322631"/>
          </a:xfrm>
          <a:prstGeom prst="ellipse">
            <a:avLst/>
          </a:prstGeom>
          <a:solidFill>
            <a:srgbClr val="C112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6" name="Luna 15">
            <a:extLst>
              <a:ext uri="{FF2B5EF4-FFF2-40B4-BE49-F238E27FC236}">
                <a16:creationId xmlns:a16="http://schemas.microsoft.com/office/drawing/2014/main" id="{D9B02AF8-389A-4E0E-92AF-7056DAC50708}"/>
              </a:ext>
            </a:extLst>
          </p:cNvPr>
          <p:cNvSpPr/>
          <p:nvPr/>
        </p:nvSpPr>
        <p:spPr>
          <a:xfrm rot="19837086">
            <a:off x="3085303" y="325917"/>
            <a:ext cx="616487" cy="1232973"/>
          </a:xfrm>
          <a:prstGeom prst="moon">
            <a:avLst>
              <a:gd name="adj" fmla="val 55186"/>
            </a:avLst>
          </a:prstGeom>
          <a:solidFill>
            <a:srgbClr val="FDF0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7" name="Triángulo rectángulo 16">
            <a:extLst>
              <a:ext uri="{FF2B5EF4-FFF2-40B4-BE49-F238E27FC236}">
                <a16:creationId xmlns:a16="http://schemas.microsoft.com/office/drawing/2014/main" id="{6FE8656A-732A-4C1E-B528-4EB1C50C8A4B}"/>
              </a:ext>
            </a:extLst>
          </p:cNvPr>
          <p:cNvSpPr/>
          <p:nvPr/>
        </p:nvSpPr>
        <p:spPr>
          <a:xfrm rot="20397503">
            <a:off x="3024670" y="4860519"/>
            <a:ext cx="1342004" cy="1342004"/>
          </a:xfrm>
          <a:prstGeom prst="rtTriangle">
            <a:avLst/>
          </a:prstGeom>
          <a:solidFill>
            <a:srgbClr val="003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8" name="Cara sonriente 17">
            <a:extLst>
              <a:ext uri="{FF2B5EF4-FFF2-40B4-BE49-F238E27FC236}">
                <a16:creationId xmlns:a16="http://schemas.microsoft.com/office/drawing/2014/main" id="{25DA3E0F-EADF-4399-AB6A-7ECF3EB06E7F}"/>
              </a:ext>
            </a:extLst>
          </p:cNvPr>
          <p:cNvSpPr/>
          <p:nvPr/>
        </p:nvSpPr>
        <p:spPr>
          <a:xfrm rot="20509298">
            <a:off x="4877792" y="4171065"/>
            <a:ext cx="633253" cy="633253"/>
          </a:xfrm>
          <a:prstGeom prst="smileyFace">
            <a:avLst>
              <a:gd name="adj" fmla="val -4653"/>
            </a:avLst>
          </a:prstGeom>
          <a:ln>
            <a:solidFill>
              <a:srgbClr val="0030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9" name="Sol 18">
            <a:extLst>
              <a:ext uri="{FF2B5EF4-FFF2-40B4-BE49-F238E27FC236}">
                <a16:creationId xmlns:a16="http://schemas.microsoft.com/office/drawing/2014/main" id="{28EFD323-9563-4010-967F-9F5E591DB79D}"/>
              </a:ext>
            </a:extLst>
          </p:cNvPr>
          <p:cNvSpPr/>
          <p:nvPr/>
        </p:nvSpPr>
        <p:spPr>
          <a:xfrm>
            <a:off x="10387194" y="4312991"/>
            <a:ext cx="3266660" cy="3266660"/>
          </a:xfrm>
          <a:prstGeom prst="sun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8298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1000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" dur="1000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1000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" dur="1000" fill="hold">
                                          <p:stCondLst>
                                            <p:cond delay="40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30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6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7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8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19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1" dur="1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2" dur="1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3" dur="1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24" dur="1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6" grpId="0" animBg="1"/>
      <p:bldP spid="17" grpId="0" animBg="1"/>
      <p:bldP spid="1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0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894EAB-21F2-4C0B-B828-F013F7BF5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0330" y="227558"/>
            <a:ext cx="5327374" cy="1286536"/>
          </a:xfrm>
        </p:spPr>
        <p:txBody>
          <a:bodyPr>
            <a:normAutofit/>
          </a:bodyPr>
          <a:lstStyle/>
          <a:p>
            <a:r>
              <a:rPr lang="es-MX" sz="7200" dirty="0">
                <a:solidFill>
                  <a:srgbClr val="C1121F"/>
                </a:solidFill>
                <a:latin typeface="Autolova" panose="02000500000000000000" pitchFamily="2" charset="0"/>
              </a:rPr>
              <a:t>¿Mascota?</a:t>
            </a:r>
            <a:endParaRPr lang="es-CL" sz="7200" dirty="0">
              <a:solidFill>
                <a:srgbClr val="C1121F"/>
              </a:solidFill>
              <a:latin typeface="Autolova" panose="02000500000000000000" pitchFamily="2" charset="0"/>
            </a:endParaRP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F743A6DB-F818-418A-BBC8-0CE59B30DDE2}"/>
              </a:ext>
            </a:extLst>
          </p:cNvPr>
          <p:cNvSpPr txBox="1">
            <a:spLocks/>
          </p:cNvSpPr>
          <p:nvPr/>
        </p:nvSpPr>
        <p:spPr>
          <a:xfrm>
            <a:off x="357809" y="1662048"/>
            <a:ext cx="5592417" cy="32289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b="1" dirty="0">
                <a:solidFill>
                  <a:srgbClr val="003049"/>
                </a:solidFill>
                <a:latin typeface="Kiona" panose="00000500000000000000" pitchFamily="2" charset="0"/>
              </a:rPr>
              <a:t>El conejo de Duracell, Chester </a:t>
            </a:r>
            <a:r>
              <a:rPr lang="es-MX" b="1" dirty="0" err="1">
                <a:solidFill>
                  <a:srgbClr val="003049"/>
                </a:solidFill>
                <a:latin typeface="Kiona" panose="00000500000000000000" pitchFamily="2" charset="0"/>
              </a:rPr>
              <a:t>cheetos</a:t>
            </a:r>
            <a:r>
              <a:rPr lang="es-MX" b="1" dirty="0">
                <a:solidFill>
                  <a:srgbClr val="003049"/>
                </a:solidFill>
                <a:latin typeface="Kiona" panose="00000500000000000000" pitchFamily="2" charset="0"/>
              </a:rPr>
              <a:t>, Ronald McDonald… son ejemplos de mascotas publicitarias.</a:t>
            </a:r>
          </a:p>
          <a:p>
            <a:endParaRPr lang="es-MX" b="1" dirty="0">
              <a:solidFill>
                <a:srgbClr val="003049"/>
              </a:solidFill>
              <a:latin typeface="Kiona" panose="00000500000000000000" pitchFamily="2" charset="0"/>
            </a:endParaRPr>
          </a:p>
          <a:p>
            <a:r>
              <a:rPr lang="es-MX" b="1" dirty="0">
                <a:solidFill>
                  <a:srgbClr val="780000"/>
                </a:solidFill>
                <a:latin typeface="Kiona" panose="00000500000000000000" pitchFamily="2" charset="0"/>
              </a:rPr>
              <a:t>¿Cómo podemos implementar esto en un liceo técnico profesional?</a:t>
            </a:r>
            <a:endParaRPr lang="es-CL" b="1" dirty="0">
              <a:solidFill>
                <a:srgbClr val="780000"/>
              </a:solidFill>
              <a:latin typeface="Kiona" panose="00000500000000000000" pitchFamily="2" charset="0"/>
            </a:endParaRPr>
          </a:p>
        </p:txBody>
      </p:sp>
      <p:sp>
        <p:nvSpPr>
          <p:cNvPr id="25" name="Subtítulo 2">
            <a:extLst>
              <a:ext uri="{FF2B5EF4-FFF2-40B4-BE49-F238E27FC236}">
                <a16:creationId xmlns:a16="http://schemas.microsoft.com/office/drawing/2014/main" id="{B5F4DC55-F07F-4E6C-9EC6-F7818EFF1BFF}"/>
              </a:ext>
            </a:extLst>
          </p:cNvPr>
          <p:cNvSpPr txBox="1">
            <a:spLocks/>
          </p:cNvSpPr>
          <p:nvPr/>
        </p:nvSpPr>
        <p:spPr>
          <a:xfrm>
            <a:off x="6347790" y="683801"/>
            <a:ext cx="5592417" cy="12865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3200" b="1" dirty="0">
                <a:solidFill>
                  <a:srgbClr val="780000"/>
                </a:solidFill>
                <a:latin typeface="Kiona" panose="00000500000000000000" pitchFamily="2" charset="0"/>
              </a:rPr>
              <a:t>¿Por qué tener una mascota en el liceo?</a:t>
            </a:r>
            <a:endParaRPr lang="es-CL" sz="3200" b="1" dirty="0">
              <a:solidFill>
                <a:srgbClr val="780000"/>
              </a:solidFill>
              <a:latin typeface="Kiona" panose="00000500000000000000" pitchFamily="2" charset="0"/>
            </a:endParaRPr>
          </a:p>
        </p:txBody>
      </p:sp>
      <p:sp>
        <p:nvSpPr>
          <p:cNvPr id="28" name="Subtítulo 2">
            <a:extLst>
              <a:ext uri="{FF2B5EF4-FFF2-40B4-BE49-F238E27FC236}">
                <a16:creationId xmlns:a16="http://schemas.microsoft.com/office/drawing/2014/main" id="{445B6D78-8408-4D6F-B12F-1FE90AEB3458}"/>
              </a:ext>
            </a:extLst>
          </p:cNvPr>
          <p:cNvSpPr txBox="1">
            <a:spLocks/>
          </p:cNvSpPr>
          <p:nvPr/>
        </p:nvSpPr>
        <p:spPr>
          <a:xfrm>
            <a:off x="6374298" y="1994112"/>
            <a:ext cx="5327373" cy="4180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MX" sz="2200" i="1" dirty="0">
                <a:solidFill>
                  <a:srgbClr val="C1121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Aunque no lo parezca, puede ser muy positivo, pues:</a:t>
            </a:r>
          </a:p>
          <a:p>
            <a:pPr marL="342900" indent="-342900" algn="l">
              <a:buFontTx/>
              <a:buChar char="-"/>
            </a:pPr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Refuerza la identidad del liceo y la comunidad.</a:t>
            </a:r>
          </a:p>
          <a:p>
            <a:pPr marL="342900" indent="-342900" algn="l">
              <a:buFontTx/>
              <a:buChar char="-"/>
            </a:pPr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Es llamativo.</a:t>
            </a:r>
          </a:p>
          <a:p>
            <a:pPr marL="342900" indent="-342900" algn="l">
              <a:buFontTx/>
              <a:buChar char="-"/>
            </a:pPr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Definitivamente divertido y algo de envidiar.</a:t>
            </a:r>
          </a:p>
          <a:p>
            <a:r>
              <a:rPr lang="es-MX" sz="2200" i="1" dirty="0">
                <a:solidFill>
                  <a:srgbClr val="C1121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Si tomamos esto en cuenta, podemos hacer una mascota que represente el liceo de forma divertida.</a:t>
            </a:r>
            <a:endParaRPr lang="es-MX" sz="2200" b="1" i="1" dirty="0">
              <a:solidFill>
                <a:srgbClr val="C1121F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EAA9313C-CFA1-415B-A43C-9A8D01BFC75D}"/>
              </a:ext>
            </a:extLst>
          </p:cNvPr>
          <p:cNvSpPr/>
          <p:nvPr/>
        </p:nvSpPr>
        <p:spPr>
          <a:xfrm>
            <a:off x="-442634" y="-341930"/>
            <a:ext cx="1600885" cy="1600885"/>
          </a:xfrm>
          <a:prstGeom prst="ellipse">
            <a:avLst/>
          </a:prstGeom>
          <a:solidFill>
            <a:srgbClr val="FCCF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5" name="Estrella: 5 puntas 14">
            <a:extLst>
              <a:ext uri="{FF2B5EF4-FFF2-40B4-BE49-F238E27FC236}">
                <a16:creationId xmlns:a16="http://schemas.microsoft.com/office/drawing/2014/main" id="{7B6E9F65-01AA-4C20-B437-9D24AD522A13}"/>
              </a:ext>
            </a:extLst>
          </p:cNvPr>
          <p:cNvSpPr/>
          <p:nvPr/>
        </p:nvSpPr>
        <p:spPr>
          <a:xfrm rot="20335323">
            <a:off x="11090158" y="2026507"/>
            <a:ext cx="694499" cy="694499"/>
          </a:xfrm>
          <a:prstGeom prst="star5">
            <a:avLst>
              <a:gd name="adj" fmla="val 33060"/>
              <a:gd name="hf" fmla="val 105146"/>
              <a:gd name="vf" fmla="val 110557"/>
            </a:avLst>
          </a:prstGeom>
          <a:solidFill>
            <a:srgbClr val="78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6" name="Cara sonriente 15">
            <a:extLst>
              <a:ext uri="{FF2B5EF4-FFF2-40B4-BE49-F238E27FC236}">
                <a16:creationId xmlns:a16="http://schemas.microsoft.com/office/drawing/2014/main" id="{222E5665-07AF-40D1-AF38-2C74FD8D9876}"/>
              </a:ext>
            </a:extLst>
          </p:cNvPr>
          <p:cNvSpPr/>
          <p:nvPr/>
        </p:nvSpPr>
        <p:spPr>
          <a:xfrm rot="19707783">
            <a:off x="737873" y="5073481"/>
            <a:ext cx="1502531" cy="1502531"/>
          </a:xfrm>
          <a:prstGeom prst="smileyFace">
            <a:avLst/>
          </a:prstGeom>
          <a:solidFill>
            <a:srgbClr val="C1121F"/>
          </a:solidFill>
          <a:ln>
            <a:solidFill>
              <a:srgbClr val="78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220433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894EAB-21F2-4C0B-B828-F013F7BF5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6834" y="227558"/>
            <a:ext cx="5327374" cy="1286536"/>
          </a:xfrm>
        </p:spPr>
        <p:txBody>
          <a:bodyPr>
            <a:normAutofit/>
          </a:bodyPr>
          <a:lstStyle/>
          <a:p>
            <a:r>
              <a:rPr lang="es-MX" sz="7200" dirty="0">
                <a:solidFill>
                  <a:srgbClr val="669BBC"/>
                </a:solidFill>
                <a:latin typeface="Autolova" panose="02000500000000000000" pitchFamily="2" charset="0"/>
              </a:rPr>
              <a:t>Objetivos</a:t>
            </a:r>
            <a:endParaRPr lang="es-CL" sz="7200" dirty="0">
              <a:solidFill>
                <a:srgbClr val="669BBC"/>
              </a:solidFill>
              <a:latin typeface="Autolova" panose="02000500000000000000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AC4B070-86D8-4B81-AC47-25FCF0B554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6835" y="2648441"/>
            <a:ext cx="5327373" cy="3778863"/>
          </a:xfrm>
        </p:spPr>
        <p:txBody>
          <a:bodyPr>
            <a:normAutofit/>
          </a:bodyPr>
          <a:lstStyle/>
          <a:p>
            <a:pPr marL="342900" indent="-342900" algn="l">
              <a:buFontTx/>
              <a:buChar char="-"/>
            </a:pPr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Fomentar la participación de los estudiantes en la creación de este.</a:t>
            </a:r>
          </a:p>
          <a:p>
            <a:pPr marL="342900" indent="-342900" algn="l">
              <a:buFontTx/>
              <a:buChar char="-"/>
            </a:pPr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Generar identidad y pertenencia con el liceo y sus áreas.</a:t>
            </a:r>
          </a:p>
          <a:p>
            <a:pPr marL="342900" indent="-342900" algn="l">
              <a:buFontTx/>
              <a:buChar char="-"/>
            </a:pPr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Motivar el ambiente escolar y dar mayor personalidad al establecimiento en los eventos.</a:t>
            </a:r>
          </a:p>
          <a:p>
            <a:pPr marL="342900" indent="-342900" algn="l">
              <a:buFontTx/>
              <a:buChar char="-"/>
            </a:pPr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Tener un toque carismático.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F743A6DB-F818-418A-BBC8-0CE59B30DDE2}"/>
              </a:ext>
            </a:extLst>
          </p:cNvPr>
          <p:cNvSpPr txBox="1">
            <a:spLocks/>
          </p:cNvSpPr>
          <p:nvPr/>
        </p:nvSpPr>
        <p:spPr>
          <a:xfrm>
            <a:off x="384313" y="1500585"/>
            <a:ext cx="5592417" cy="12865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b="1" dirty="0">
                <a:solidFill>
                  <a:srgbClr val="780000"/>
                </a:solidFill>
                <a:latin typeface="Kiona" panose="00000500000000000000" pitchFamily="2" charset="0"/>
              </a:rPr>
              <a:t>Con la creación de una mascota para representar a nuestro liceo, se busca:</a:t>
            </a:r>
            <a:endParaRPr lang="es-CL" b="1" dirty="0">
              <a:solidFill>
                <a:srgbClr val="780000"/>
              </a:solidFill>
              <a:latin typeface="Kiona" panose="00000500000000000000" pitchFamily="2" charset="0"/>
            </a:endParaRPr>
          </a:p>
        </p:txBody>
      </p:sp>
      <p:sp>
        <p:nvSpPr>
          <p:cNvPr id="25" name="Subtítulo 2">
            <a:extLst>
              <a:ext uri="{FF2B5EF4-FFF2-40B4-BE49-F238E27FC236}">
                <a16:creationId xmlns:a16="http://schemas.microsoft.com/office/drawing/2014/main" id="{B5F4DC55-F07F-4E6C-9EC6-F7818EFF1BFF}"/>
              </a:ext>
            </a:extLst>
          </p:cNvPr>
          <p:cNvSpPr txBox="1">
            <a:spLocks/>
          </p:cNvSpPr>
          <p:nvPr/>
        </p:nvSpPr>
        <p:spPr>
          <a:xfrm>
            <a:off x="6347794" y="567029"/>
            <a:ext cx="5592417" cy="64326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800" b="1" dirty="0">
                <a:solidFill>
                  <a:srgbClr val="003049"/>
                </a:solidFill>
                <a:latin typeface="Kiona" panose="00000500000000000000" pitchFamily="2" charset="0"/>
              </a:rPr>
              <a:t>Para final de año se espera:</a:t>
            </a:r>
            <a:endParaRPr lang="es-CL" sz="2800" b="1" dirty="0">
              <a:solidFill>
                <a:srgbClr val="003049"/>
              </a:solidFill>
              <a:latin typeface="Kiona" panose="00000500000000000000" pitchFamily="2" charset="0"/>
            </a:endParaRPr>
          </a:p>
        </p:txBody>
      </p:sp>
      <p:sp>
        <p:nvSpPr>
          <p:cNvPr id="26" name="Subtítulo 2">
            <a:extLst>
              <a:ext uri="{FF2B5EF4-FFF2-40B4-BE49-F238E27FC236}">
                <a16:creationId xmlns:a16="http://schemas.microsoft.com/office/drawing/2014/main" id="{7B1D122F-649B-44D8-835A-16B5BA5550E6}"/>
              </a:ext>
            </a:extLst>
          </p:cNvPr>
          <p:cNvSpPr txBox="1">
            <a:spLocks/>
          </p:cNvSpPr>
          <p:nvPr/>
        </p:nvSpPr>
        <p:spPr>
          <a:xfrm>
            <a:off x="6480314" y="1123213"/>
            <a:ext cx="5327373" cy="8715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Tx/>
              <a:buChar char="-"/>
            </a:pPr>
            <a:r>
              <a:rPr lang="es-MX" sz="2200" i="1" dirty="0">
                <a:solidFill>
                  <a:srgbClr val="C1121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Tener un concepto final de la mascota, con historia, personalidad y diseño.</a:t>
            </a:r>
          </a:p>
        </p:txBody>
      </p:sp>
      <p:sp>
        <p:nvSpPr>
          <p:cNvPr id="27" name="Subtítulo 2">
            <a:extLst>
              <a:ext uri="{FF2B5EF4-FFF2-40B4-BE49-F238E27FC236}">
                <a16:creationId xmlns:a16="http://schemas.microsoft.com/office/drawing/2014/main" id="{5E149C20-1006-46FB-B3A4-BC76A17F176F}"/>
              </a:ext>
            </a:extLst>
          </p:cNvPr>
          <p:cNvSpPr txBox="1">
            <a:spLocks/>
          </p:cNvSpPr>
          <p:nvPr/>
        </p:nvSpPr>
        <p:spPr>
          <a:xfrm>
            <a:off x="6347794" y="2036518"/>
            <a:ext cx="5592417" cy="11021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b="1" dirty="0">
                <a:solidFill>
                  <a:srgbClr val="780000"/>
                </a:solidFill>
                <a:latin typeface="Kiona" panose="00000500000000000000" pitchFamily="2" charset="0"/>
              </a:rPr>
              <a:t>Además de </a:t>
            </a:r>
            <a:r>
              <a:rPr lang="es-MX" b="1" u="sng" dirty="0">
                <a:solidFill>
                  <a:srgbClr val="780000"/>
                </a:solidFill>
                <a:latin typeface="Kiona" panose="00000500000000000000" pitchFamily="2" charset="0"/>
              </a:rPr>
              <a:t>al menos una</a:t>
            </a:r>
            <a:r>
              <a:rPr lang="es-MX" b="1" dirty="0">
                <a:solidFill>
                  <a:srgbClr val="780000"/>
                </a:solidFill>
                <a:latin typeface="Kiona" panose="00000500000000000000" pitchFamily="2" charset="0"/>
              </a:rPr>
              <a:t> de las siguientes metas:</a:t>
            </a:r>
            <a:endParaRPr lang="es-CL" b="1" dirty="0">
              <a:solidFill>
                <a:srgbClr val="780000"/>
              </a:solidFill>
              <a:latin typeface="Kiona" panose="00000500000000000000" pitchFamily="2" charset="0"/>
            </a:endParaRPr>
          </a:p>
        </p:txBody>
      </p:sp>
      <p:sp>
        <p:nvSpPr>
          <p:cNvPr id="28" name="Subtítulo 2">
            <a:extLst>
              <a:ext uri="{FF2B5EF4-FFF2-40B4-BE49-F238E27FC236}">
                <a16:creationId xmlns:a16="http://schemas.microsoft.com/office/drawing/2014/main" id="{445B6D78-8408-4D6F-B12F-1FE90AEB3458}"/>
              </a:ext>
            </a:extLst>
          </p:cNvPr>
          <p:cNvSpPr txBox="1">
            <a:spLocks/>
          </p:cNvSpPr>
          <p:nvPr/>
        </p:nvSpPr>
        <p:spPr>
          <a:xfrm>
            <a:off x="6480313" y="2908072"/>
            <a:ext cx="5327373" cy="3369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Tx/>
              <a:buChar char="-"/>
            </a:pPr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Un sitio web con la historia del personaje y algunas ocurrencias diarias, como un blog </a:t>
            </a:r>
          </a:p>
          <a:p>
            <a:pPr marL="342900" indent="-342900" algn="l">
              <a:buFontTx/>
              <a:buChar char="-"/>
            </a:pPr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Un </a:t>
            </a:r>
            <a:r>
              <a:rPr lang="es-MX" sz="2200" i="1" dirty="0" err="1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bot</a:t>
            </a:r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, ya sea de </a:t>
            </a:r>
            <a:r>
              <a:rPr lang="es-MX" sz="2200" i="1" dirty="0" err="1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Discord</a:t>
            </a:r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o de WhatsApp (ambos con Python).</a:t>
            </a:r>
          </a:p>
          <a:p>
            <a:pPr marL="342900" indent="-342900" algn="l">
              <a:buFontTx/>
              <a:buChar char="-"/>
            </a:pPr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Apariciones en redes sociales del liceo.</a:t>
            </a:r>
          </a:p>
          <a:p>
            <a:pPr marL="342900" indent="-342900" algn="l">
              <a:buFontTx/>
              <a:buChar char="-"/>
            </a:pPr>
            <a:r>
              <a:rPr lang="es-MX" sz="2200" i="1" dirty="0" err="1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Merchandising</a:t>
            </a:r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para eventos o actividades.</a:t>
            </a:r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85378BC1-4966-42DB-A0EF-909A869A9E6B}"/>
              </a:ext>
            </a:extLst>
          </p:cNvPr>
          <p:cNvSpPr/>
          <p:nvPr/>
        </p:nvSpPr>
        <p:spPr>
          <a:xfrm>
            <a:off x="-782192" y="-485875"/>
            <a:ext cx="2200491" cy="2200491"/>
          </a:xfrm>
          <a:prstGeom prst="ellipse">
            <a:avLst/>
          </a:prstGeom>
          <a:solidFill>
            <a:srgbClr val="003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D9EF3462-B259-411D-9F4A-8199A6541DF4}"/>
              </a:ext>
            </a:extLst>
          </p:cNvPr>
          <p:cNvSpPr/>
          <p:nvPr/>
        </p:nvSpPr>
        <p:spPr>
          <a:xfrm rot="20105422">
            <a:off x="11580508" y="5517624"/>
            <a:ext cx="611492" cy="966118"/>
          </a:xfrm>
          <a:prstGeom prst="ellipse">
            <a:avLst/>
          </a:prstGeom>
          <a:solidFill>
            <a:srgbClr val="003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634186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0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894EAB-21F2-4C0B-B828-F013F7BF5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0330" y="227558"/>
            <a:ext cx="5327374" cy="1286536"/>
          </a:xfrm>
        </p:spPr>
        <p:txBody>
          <a:bodyPr>
            <a:normAutofit/>
          </a:bodyPr>
          <a:lstStyle/>
          <a:p>
            <a:r>
              <a:rPr lang="es-MX" sz="7200" dirty="0">
                <a:solidFill>
                  <a:srgbClr val="C1121F"/>
                </a:solidFill>
                <a:latin typeface="Autolova" panose="02000500000000000000" pitchFamily="2" charset="0"/>
              </a:rPr>
              <a:t>Lo básico</a:t>
            </a:r>
            <a:endParaRPr lang="es-CL" sz="7200" dirty="0">
              <a:solidFill>
                <a:srgbClr val="C1121F"/>
              </a:solidFill>
              <a:latin typeface="Autolova" panose="02000500000000000000" pitchFamily="2" charset="0"/>
            </a:endParaRP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F743A6DB-F818-418A-BBC8-0CE59B30DDE2}"/>
              </a:ext>
            </a:extLst>
          </p:cNvPr>
          <p:cNvSpPr txBox="1">
            <a:spLocks/>
          </p:cNvSpPr>
          <p:nvPr/>
        </p:nvSpPr>
        <p:spPr>
          <a:xfrm>
            <a:off x="357809" y="1662048"/>
            <a:ext cx="5592417" cy="12865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b="1" dirty="0">
                <a:solidFill>
                  <a:srgbClr val="003049"/>
                </a:solidFill>
                <a:latin typeface="Kiona" panose="00000500000000000000" pitchFamily="2" charset="0"/>
              </a:rPr>
              <a:t>Lo que más tiene es el nombre y un apodo:</a:t>
            </a:r>
            <a:endParaRPr lang="es-CL" b="1" dirty="0">
              <a:solidFill>
                <a:srgbClr val="003049"/>
              </a:solidFill>
              <a:latin typeface="Kiona" panose="00000500000000000000" pitchFamily="2" charset="0"/>
            </a:endParaRPr>
          </a:p>
        </p:txBody>
      </p:sp>
      <p:sp>
        <p:nvSpPr>
          <p:cNvPr id="25" name="Subtítulo 2">
            <a:extLst>
              <a:ext uri="{FF2B5EF4-FFF2-40B4-BE49-F238E27FC236}">
                <a16:creationId xmlns:a16="http://schemas.microsoft.com/office/drawing/2014/main" id="{B5F4DC55-F07F-4E6C-9EC6-F7818EFF1BFF}"/>
              </a:ext>
            </a:extLst>
          </p:cNvPr>
          <p:cNvSpPr txBox="1">
            <a:spLocks/>
          </p:cNvSpPr>
          <p:nvPr/>
        </p:nvSpPr>
        <p:spPr>
          <a:xfrm>
            <a:off x="6347790" y="683801"/>
            <a:ext cx="5592417" cy="6432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3200" b="1" dirty="0">
                <a:solidFill>
                  <a:srgbClr val="780000"/>
                </a:solidFill>
                <a:latin typeface="Kiona" panose="00000500000000000000" pitchFamily="2" charset="0"/>
              </a:rPr>
              <a:t>La ciencia del nombre</a:t>
            </a:r>
            <a:endParaRPr lang="es-CL" sz="3200" b="1" dirty="0">
              <a:solidFill>
                <a:srgbClr val="780000"/>
              </a:solidFill>
              <a:latin typeface="Kiona" panose="00000500000000000000" pitchFamily="2" charset="0"/>
            </a:endParaRPr>
          </a:p>
        </p:txBody>
      </p:sp>
      <p:sp>
        <p:nvSpPr>
          <p:cNvPr id="26" name="Subtítulo 2">
            <a:extLst>
              <a:ext uri="{FF2B5EF4-FFF2-40B4-BE49-F238E27FC236}">
                <a16:creationId xmlns:a16="http://schemas.microsoft.com/office/drawing/2014/main" id="{7B1D122F-649B-44D8-835A-16B5BA5550E6}"/>
              </a:ext>
            </a:extLst>
          </p:cNvPr>
          <p:cNvSpPr txBox="1">
            <a:spLocks/>
          </p:cNvSpPr>
          <p:nvPr/>
        </p:nvSpPr>
        <p:spPr>
          <a:xfrm>
            <a:off x="6480314" y="1500586"/>
            <a:ext cx="5327373" cy="8715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MX" sz="2200" b="1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Básicamente, el nombre se basa en el nombre del liceo.</a:t>
            </a:r>
          </a:p>
        </p:txBody>
      </p:sp>
      <p:sp>
        <p:nvSpPr>
          <p:cNvPr id="28" name="Subtítulo 2">
            <a:extLst>
              <a:ext uri="{FF2B5EF4-FFF2-40B4-BE49-F238E27FC236}">
                <a16:creationId xmlns:a16="http://schemas.microsoft.com/office/drawing/2014/main" id="{445B6D78-8408-4D6F-B12F-1FE90AEB3458}"/>
              </a:ext>
            </a:extLst>
          </p:cNvPr>
          <p:cNvSpPr txBox="1">
            <a:spLocks/>
          </p:cNvSpPr>
          <p:nvPr/>
        </p:nvSpPr>
        <p:spPr>
          <a:xfrm>
            <a:off x="6374298" y="2545657"/>
            <a:ext cx="5327373" cy="32289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Tx/>
              <a:buChar char="-"/>
            </a:pPr>
            <a:r>
              <a:rPr lang="es-MX" sz="2200" b="1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Ramoncito</a:t>
            </a:r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= Diminutivo de “</a:t>
            </a:r>
            <a:r>
              <a:rPr lang="es-MX" sz="2200" b="1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Ramón</a:t>
            </a:r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”</a:t>
            </a:r>
          </a:p>
          <a:p>
            <a:pPr marL="342900" indent="-342900" algn="l">
              <a:buFontTx/>
              <a:buChar char="-"/>
            </a:pPr>
            <a:r>
              <a:rPr lang="es-MX" sz="2200" b="1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Barros</a:t>
            </a:r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= Directamente es “</a:t>
            </a:r>
            <a:r>
              <a:rPr lang="es-MX" sz="2200" b="1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Barros</a:t>
            </a:r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”</a:t>
            </a:r>
          </a:p>
          <a:p>
            <a:pPr marL="342900" indent="-342900" algn="l">
              <a:buFontTx/>
              <a:buChar char="-"/>
            </a:pPr>
            <a:r>
              <a:rPr lang="es-MX" sz="2200" b="1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Ignacio</a:t>
            </a:r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= No parece tener sentido, pero su apodo “</a:t>
            </a:r>
            <a:r>
              <a:rPr lang="es-MX" sz="2200" b="1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Lucho</a:t>
            </a:r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” es una referencia a “</a:t>
            </a:r>
            <a:r>
              <a:rPr lang="es-MX" sz="2200" b="1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Luco</a:t>
            </a:r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”</a:t>
            </a:r>
          </a:p>
          <a:p>
            <a:r>
              <a:rPr lang="es-MX" sz="2200" i="1" dirty="0">
                <a:solidFill>
                  <a:srgbClr val="C1121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Y eso forma el nombre del liceo, </a:t>
            </a:r>
            <a:r>
              <a:rPr lang="es-MX" sz="2200" b="1" i="1" dirty="0">
                <a:solidFill>
                  <a:srgbClr val="C1121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Ramón Barros Luco</a:t>
            </a:r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00B41670-8476-4BA8-9E58-C47F64575478}"/>
              </a:ext>
            </a:extLst>
          </p:cNvPr>
          <p:cNvSpPr txBox="1">
            <a:spLocks/>
          </p:cNvSpPr>
          <p:nvPr/>
        </p:nvSpPr>
        <p:spPr>
          <a:xfrm>
            <a:off x="357809" y="3019431"/>
            <a:ext cx="5592417" cy="12865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3200" b="1" dirty="0">
                <a:solidFill>
                  <a:srgbClr val="C1121F"/>
                </a:solidFill>
                <a:latin typeface="Kiona" panose="00000500000000000000" pitchFamily="2" charset="0"/>
              </a:rPr>
              <a:t>Ramoncito Barros Ignacio</a:t>
            </a:r>
            <a:endParaRPr lang="es-CL" sz="3200" b="1" dirty="0">
              <a:solidFill>
                <a:srgbClr val="C1121F"/>
              </a:solidFill>
              <a:latin typeface="Kiona" panose="00000500000000000000" pitchFamily="2" charset="0"/>
            </a:endParaRPr>
          </a:p>
        </p:txBody>
      </p:sp>
      <p:sp>
        <p:nvSpPr>
          <p:cNvPr id="13" name="Subtítulo 2">
            <a:extLst>
              <a:ext uri="{FF2B5EF4-FFF2-40B4-BE49-F238E27FC236}">
                <a16:creationId xmlns:a16="http://schemas.microsoft.com/office/drawing/2014/main" id="{54C4BD39-39A6-4A42-9421-B49A41D28E99}"/>
              </a:ext>
            </a:extLst>
          </p:cNvPr>
          <p:cNvSpPr txBox="1">
            <a:spLocks/>
          </p:cNvSpPr>
          <p:nvPr/>
        </p:nvSpPr>
        <p:spPr>
          <a:xfrm>
            <a:off x="490331" y="4484896"/>
            <a:ext cx="5327373" cy="1286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200" b="1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Y su apodo principal es </a:t>
            </a:r>
            <a:r>
              <a:rPr lang="es-MX" sz="2200" b="1" i="1" u="sng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Remy Lucho del Barrio</a:t>
            </a:r>
            <a:r>
              <a:rPr lang="es-MX" sz="2200" b="1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, eso hasta que tenga una idea más sólida.</a:t>
            </a:r>
          </a:p>
        </p:txBody>
      </p:sp>
      <p:sp>
        <p:nvSpPr>
          <p:cNvPr id="8" name="Estrella: 4 puntas 7">
            <a:extLst>
              <a:ext uri="{FF2B5EF4-FFF2-40B4-BE49-F238E27FC236}">
                <a16:creationId xmlns:a16="http://schemas.microsoft.com/office/drawing/2014/main" id="{D374D917-B019-4B87-AC88-BFA96D4212F9}"/>
              </a:ext>
            </a:extLst>
          </p:cNvPr>
          <p:cNvSpPr/>
          <p:nvPr/>
        </p:nvSpPr>
        <p:spPr>
          <a:xfrm rot="931888">
            <a:off x="9700592" y="4411695"/>
            <a:ext cx="914400" cy="914400"/>
          </a:xfrm>
          <a:prstGeom prst="star4">
            <a:avLst/>
          </a:prstGeom>
          <a:solidFill>
            <a:srgbClr val="78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9" name="Nube 8">
            <a:extLst>
              <a:ext uri="{FF2B5EF4-FFF2-40B4-BE49-F238E27FC236}">
                <a16:creationId xmlns:a16="http://schemas.microsoft.com/office/drawing/2014/main" id="{A20F6D2A-3F16-4B4E-ACA7-BD6362FACD5F}"/>
              </a:ext>
            </a:extLst>
          </p:cNvPr>
          <p:cNvSpPr/>
          <p:nvPr/>
        </p:nvSpPr>
        <p:spPr>
          <a:xfrm>
            <a:off x="-901148" y="5195952"/>
            <a:ext cx="3021496" cy="1892647"/>
          </a:xfrm>
          <a:prstGeom prst="cloud">
            <a:avLst/>
          </a:prstGeom>
          <a:solidFill>
            <a:srgbClr val="C112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518120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8" grpId="0" uiExpand="1" build="p"/>
      <p:bldP spid="11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B4B524B2-BCBA-45D3-ACBF-4A7916DE1E68}"/>
              </a:ext>
            </a:extLst>
          </p:cNvPr>
          <p:cNvSpPr txBox="1">
            <a:spLocks/>
          </p:cNvSpPr>
          <p:nvPr/>
        </p:nvSpPr>
        <p:spPr>
          <a:xfrm>
            <a:off x="2710385" y="2012815"/>
            <a:ext cx="6771230" cy="12865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sz="8000" dirty="0">
                <a:solidFill>
                  <a:schemeClr val="bg1">
                    <a:lumMod val="95000"/>
                  </a:schemeClr>
                </a:solidFill>
                <a:latin typeface="Autolova" panose="02000500000000000000" pitchFamily="2" charset="0"/>
              </a:rPr>
              <a:t>Un momento…</a:t>
            </a:r>
            <a:endParaRPr lang="es-CL" sz="8000" dirty="0">
              <a:solidFill>
                <a:schemeClr val="bg1">
                  <a:lumMod val="95000"/>
                </a:schemeClr>
              </a:solidFill>
              <a:latin typeface="Autolova" panose="02000500000000000000" pitchFamily="2" charset="0"/>
            </a:endParaRP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3C989C69-6C60-4D55-86A9-06B569FF15AF}"/>
              </a:ext>
            </a:extLst>
          </p:cNvPr>
          <p:cNvSpPr txBox="1">
            <a:spLocks/>
          </p:cNvSpPr>
          <p:nvPr/>
        </p:nvSpPr>
        <p:spPr>
          <a:xfrm>
            <a:off x="2957128" y="3487056"/>
            <a:ext cx="6277745" cy="12865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b="1" dirty="0">
                <a:solidFill>
                  <a:schemeClr val="bg1">
                    <a:lumMod val="95000"/>
                  </a:schemeClr>
                </a:solidFill>
                <a:latin typeface="Kiona" panose="00000500000000000000" pitchFamily="2" charset="0"/>
              </a:rPr>
              <a:t>¿Cómo que solo tienes el nombre?</a:t>
            </a:r>
          </a:p>
          <a:p>
            <a:endParaRPr lang="es-MX" b="1" dirty="0">
              <a:solidFill>
                <a:schemeClr val="bg1">
                  <a:lumMod val="95000"/>
                </a:schemeClr>
              </a:solidFill>
              <a:latin typeface="Kiona" panose="00000500000000000000" pitchFamily="2" charset="0"/>
            </a:endParaRPr>
          </a:p>
          <a:p>
            <a:r>
              <a:rPr lang="es-MX" b="1" dirty="0">
                <a:solidFill>
                  <a:schemeClr val="bg1">
                    <a:lumMod val="95000"/>
                  </a:schemeClr>
                </a:solidFill>
                <a:latin typeface="Kiona" panose="00000500000000000000" pitchFamily="2" charset="0"/>
              </a:rPr>
              <a:t>…Y un apodo</a:t>
            </a:r>
            <a:endParaRPr lang="es-CL" b="1" dirty="0">
              <a:solidFill>
                <a:schemeClr val="bg1">
                  <a:lumMod val="95000"/>
                </a:schemeClr>
              </a:solidFill>
              <a:latin typeface="Kiona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166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B4B524B2-BCBA-45D3-ACBF-4A7916DE1E68}"/>
              </a:ext>
            </a:extLst>
          </p:cNvPr>
          <p:cNvSpPr txBox="1">
            <a:spLocks/>
          </p:cNvSpPr>
          <p:nvPr/>
        </p:nvSpPr>
        <p:spPr>
          <a:xfrm>
            <a:off x="2710385" y="2012815"/>
            <a:ext cx="6771230" cy="12865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s-CL" sz="8000" dirty="0">
              <a:solidFill>
                <a:schemeClr val="bg1">
                  <a:lumMod val="95000"/>
                </a:schemeClr>
              </a:solidFill>
              <a:latin typeface="Autolova" panose="02000500000000000000" pitchFamily="2" charset="0"/>
            </a:endParaRP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3C989C69-6C60-4D55-86A9-06B569FF15AF}"/>
              </a:ext>
            </a:extLst>
          </p:cNvPr>
          <p:cNvSpPr txBox="1">
            <a:spLocks/>
          </p:cNvSpPr>
          <p:nvPr/>
        </p:nvSpPr>
        <p:spPr>
          <a:xfrm>
            <a:off x="2957128" y="2785732"/>
            <a:ext cx="6277745" cy="12865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b="1" dirty="0">
                <a:solidFill>
                  <a:schemeClr val="bg1">
                    <a:lumMod val="95000"/>
                  </a:schemeClr>
                </a:solidFill>
                <a:latin typeface="Kiona" panose="00000500000000000000" pitchFamily="2" charset="0"/>
              </a:rPr>
              <a:t>Calma, justo vamos a hablar de ello.</a:t>
            </a:r>
            <a:endParaRPr lang="es-CL" b="1" dirty="0">
              <a:solidFill>
                <a:schemeClr val="bg1">
                  <a:lumMod val="95000"/>
                </a:schemeClr>
              </a:solidFill>
              <a:latin typeface="Kiona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788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Nube 35">
            <a:extLst>
              <a:ext uri="{FF2B5EF4-FFF2-40B4-BE49-F238E27FC236}">
                <a16:creationId xmlns:a16="http://schemas.microsoft.com/office/drawing/2014/main" id="{C173B70D-F8B8-434F-98CA-2A4BB91B3B3D}"/>
              </a:ext>
            </a:extLst>
          </p:cNvPr>
          <p:cNvSpPr/>
          <p:nvPr/>
        </p:nvSpPr>
        <p:spPr>
          <a:xfrm>
            <a:off x="9501809" y="-338586"/>
            <a:ext cx="3200402" cy="1811229"/>
          </a:xfrm>
          <a:prstGeom prst="cloud">
            <a:avLst/>
          </a:prstGeom>
          <a:solidFill>
            <a:srgbClr val="E6F0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1894EAB-21F2-4C0B-B828-F013F7BF5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6834" y="227558"/>
            <a:ext cx="5327374" cy="1286536"/>
          </a:xfrm>
        </p:spPr>
        <p:txBody>
          <a:bodyPr>
            <a:normAutofit/>
          </a:bodyPr>
          <a:lstStyle/>
          <a:p>
            <a:r>
              <a:rPr lang="es-MX" sz="7200" dirty="0">
                <a:solidFill>
                  <a:srgbClr val="669BBC"/>
                </a:solidFill>
                <a:latin typeface="Autolova" panose="02000500000000000000" pitchFamily="2" charset="0"/>
              </a:rPr>
              <a:t>Diseño y </a:t>
            </a:r>
            <a:r>
              <a:rPr lang="es-MX" sz="7200" dirty="0" err="1">
                <a:solidFill>
                  <a:srgbClr val="669BBC"/>
                </a:solidFill>
                <a:latin typeface="Autolova" panose="02000500000000000000" pitchFamily="2" charset="0"/>
              </a:rPr>
              <a:t>lore</a:t>
            </a:r>
            <a:endParaRPr lang="es-CL" sz="7200" dirty="0">
              <a:solidFill>
                <a:srgbClr val="669BBC"/>
              </a:solidFill>
              <a:latin typeface="Autolova" panose="02000500000000000000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AC4B070-86D8-4B81-AC47-25FCF0B554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6835" y="4746171"/>
            <a:ext cx="5327373" cy="740229"/>
          </a:xfrm>
        </p:spPr>
        <p:txBody>
          <a:bodyPr>
            <a:normAutofit/>
          </a:bodyPr>
          <a:lstStyle/>
          <a:p>
            <a:pPr algn="l"/>
            <a:r>
              <a:rPr lang="es-MX" sz="2200" i="1" dirty="0">
                <a:solidFill>
                  <a:srgbClr val="00304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(Básicamente, hacer encuestas, sufragios y otras cosas más de forma pública).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F743A6DB-F818-418A-BBC8-0CE59B30DDE2}"/>
              </a:ext>
            </a:extLst>
          </p:cNvPr>
          <p:cNvSpPr txBox="1">
            <a:spLocks/>
          </p:cNvSpPr>
          <p:nvPr/>
        </p:nvSpPr>
        <p:spPr>
          <a:xfrm>
            <a:off x="384313" y="1500585"/>
            <a:ext cx="5592417" cy="15188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b="1" dirty="0">
                <a:solidFill>
                  <a:srgbClr val="780000"/>
                </a:solidFill>
                <a:latin typeface="Kiona" panose="00000500000000000000" pitchFamily="2" charset="0"/>
              </a:rPr>
              <a:t>¿Cómo se hará esto?</a:t>
            </a:r>
          </a:p>
          <a:p>
            <a:r>
              <a:rPr lang="es-MX" b="1" dirty="0">
                <a:solidFill>
                  <a:srgbClr val="780000"/>
                </a:solidFill>
                <a:latin typeface="Kiona" panose="00000500000000000000" pitchFamily="2" charset="0"/>
              </a:rPr>
              <a:t>Esto será posible con…</a:t>
            </a:r>
            <a:endParaRPr lang="es-CL" b="1" dirty="0">
              <a:solidFill>
                <a:srgbClr val="780000"/>
              </a:solidFill>
              <a:latin typeface="Kiona" panose="00000500000000000000" pitchFamily="2" charset="0"/>
            </a:endParaRPr>
          </a:p>
        </p:txBody>
      </p:sp>
      <p:sp>
        <p:nvSpPr>
          <p:cNvPr id="25" name="Subtítulo 2">
            <a:extLst>
              <a:ext uri="{FF2B5EF4-FFF2-40B4-BE49-F238E27FC236}">
                <a16:creationId xmlns:a16="http://schemas.microsoft.com/office/drawing/2014/main" id="{B5F4DC55-F07F-4E6C-9EC6-F7818EFF1BFF}"/>
              </a:ext>
            </a:extLst>
          </p:cNvPr>
          <p:cNvSpPr txBox="1">
            <a:spLocks/>
          </p:cNvSpPr>
          <p:nvPr/>
        </p:nvSpPr>
        <p:spPr>
          <a:xfrm>
            <a:off x="6347794" y="567029"/>
            <a:ext cx="5592417" cy="6432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800" b="1" dirty="0">
                <a:solidFill>
                  <a:srgbClr val="003049"/>
                </a:solidFill>
                <a:latin typeface="Kiona" panose="00000500000000000000" pitchFamily="2" charset="0"/>
              </a:rPr>
              <a:t>¿Por qué foros públicos?</a:t>
            </a:r>
            <a:endParaRPr lang="es-CL" sz="2800" b="1" dirty="0">
              <a:solidFill>
                <a:srgbClr val="003049"/>
              </a:solidFill>
              <a:latin typeface="Kiona" panose="00000500000000000000" pitchFamily="2" charset="0"/>
            </a:endParaRPr>
          </a:p>
        </p:txBody>
      </p:sp>
      <p:sp>
        <p:nvSpPr>
          <p:cNvPr id="26" name="Subtítulo 2">
            <a:extLst>
              <a:ext uri="{FF2B5EF4-FFF2-40B4-BE49-F238E27FC236}">
                <a16:creationId xmlns:a16="http://schemas.microsoft.com/office/drawing/2014/main" id="{7B1D122F-649B-44D8-835A-16B5BA5550E6}"/>
              </a:ext>
            </a:extLst>
          </p:cNvPr>
          <p:cNvSpPr txBox="1">
            <a:spLocks/>
          </p:cNvSpPr>
          <p:nvPr/>
        </p:nvSpPr>
        <p:spPr>
          <a:xfrm>
            <a:off x="6480314" y="1123213"/>
            <a:ext cx="5327373" cy="8715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Tx/>
              <a:buChar char="-"/>
            </a:pPr>
            <a:endParaRPr lang="es-MX" sz="2200" i="1" dirty="0">
              <a:solidFill>
                <a:srgbClr val="C1121F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8" name="Subtítulo 2">
            <a:extLst>
              <a:ext uri="{FF2B5EF4-FFF2-40B4-BE49-F238E27FC236}">
                <a16:creationId xmlns:a16="http://schemas.microsoft.com/office/drawing/2014/main" id="{445B6D78-8408-4D6F-B12F-1FE90AEB3458}"/>
              </a:ext>
            </a:extLst>
          </p:cNvPr>
          <p:cNvSpPr txBox="1">
            <a:spLocks/>
          </p:cNvSpPr>
          <p:nvPr/>
        </p:nvSpPr>
        <p:spPr>
          <a:xfrm>
            <a:off x="6506818" y="1766481"/>
            <a:ext cx="5327373" cy="3968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MX" sz="2200" i="1" dirty="0">
                <a:solidFill>
                  <a:srgbClr val="C1121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Los foros públicos fomentan de forma dinámica la participación del público objetivo. En nuestro caso, la comunidad educativa (estudiantes, maestros, encargadas de aseo, manipuladoras, entre otros).</a:t>
            </a:r>
          </a:p>
          <a:p>
            <a:pPr algn="l"/>
            <a:endParaRPr lang="es-MX" sz="2200" i="1" dirty="0">
              <a:solidFill>
                <a:srgbClr val="C1121F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l"/>
            <a:r>
              <a:rPr lang="es-MX" sz="2200" i="1" dirty="0">
                <a:solidFill>
                  <a:srgbClr val="C1121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Primero serán de la historia, gustos, personalidad o tics, y luego serán cosas de diseño.</a:t>
            </a:r>
          </a:p>
        </p:txBody>
      </p:sp>
      <p:sp>
        <p:nvSpPr>
          <p:cNvPr id="33" name="Subtítulo 2">
            <a:extLst>
              <a:ext uri="{FF2B5EF4-FFF2-40B4-BE49-F238E27FC236}">
                <a16:creationId xmlns:a16="http://schemas.microsoft.com/office/drawing/2014/main" id="{D0D4FDA9-0A25-4F11-85C7-95B85501B035}"/>
              </a:ext>
            </a:extLst>
          </p:cNvPr>
          <p:cNvSpPr txBox="1">
            <a:spLocks/>
          </p:cNvSpPr>
          <p:nvPr/>
        </p:nvSpPr>
        <p:spPr>
          <a:xfrm>
            <a:off x="357809" y="3019431"/>
            <a:ext cx="5592417" cy="12865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3200" b="1" dirty="0">
                <a:solidFill>
                  <a:srgbClr val="C1121F"/>
                </a:solidFill>
                <a:latin typeface="Kiona" panose="00000500000000000000" pitchFamily="2" charset="0"/>
              </a:rPr>
              <a:t>Foros públicos</a:t>
            </a:r>
            <a:endParaRPr lang="es-CL" sz="3200" b="1" dirty="0">
              <a:solidFill>
                <a:srgbClr val="C1121F"/>
              </a:solidFill>
              <a:latin typeface="Kiona" panose="00000500000000000000" pitchFamily="2" charset="0"/>
            </a:endParaRPr>
          </a:p>
        </p:txBody>
      </p:sp>
      <p:sp>
        <p:nvSpPr>
          <p:cNvPr id="34" name="Luna 33">
            <a:extLst>
              <a:ext uri="{FF2B5EF4-FFF2-40B4-BE49-F238E27FC236}">
                <a16:creationId xmlns:a16="http://schemas.microsoft.com/office/drawing/2014/main" id="{5B7BF351-A98C-4D08-BC4F-70AD8B1350CC}"/>
              </a:ext>
            </a:extLst>
          </p:cNvPr>
          <p:cNvSpPr/>
          <p:nvPr/>
        </p:nvSpPr>
        <p:spPr>
          <a:xfrm rot="16200000">
            <a:off x="2980218" y="2246378"/>
            <a:ext cx="347601" cy="2898913"/>
          </a:xfrm>
          <a:prstGeom prst="moon">
            <a:avLst>
              <a:gd name="adj" fmla="val 23952"/>
            </a:avLst>
          </a:prstGeom>
          <a:solidFill>
            <a:srgbClr val="669B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5" name="Triángulo isósceles 34">
            <a:extLst>
              <a:ext uri="{FF2B5EF4-FFF2-40B4-BE49-F238E27FC236}">
                <a16:creationId xmlns:a16="http://schemas.microsoft.com/office/drawing/2014/main" id="{E12BABBE-296F-4A58-BAEF-9039CB3EC3D2}"/>
              </a:ext>
            </a:extLst>
          </p:cNvPr>
          <p:cNvSpPr/>
          <p:nvPr/>
        </p:nvSpPr>
        <p:spPr>
          <a:xfrm rot="1617890">
            <a:off x="331304" y="5548195"/>
            <a:ext cx="1060704" cy="914400"/>
          </a:xfrm>
          <a:prstGeom prst="triangle">
            <a:avLst/>
          </a:prstGeom>
          <a:solidFill>
            <a:srgbClr val="C112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7" name="Cara sonriente 36">
            <a:extLst>
              <a:ext uri="{FF2B5EF4-FFF2-40B4-BE49-F238E27FC236}">
                <a16:creationId xmlns:a16="http://schemas.microsoft.com/office/drawing/2014/main" id="{714BD9C2-2673-4516-86AF-675EFB77BA0F}"/>
              </a:ext>
            </a:extLst>
          </p:cNvPr>
          <p:cNvSpPr/>
          <p:nvPr/>
        </p:nvSpPr>
        <p:spPr>
          <a:xfrm rot="19857918">
            <a:off x="7536289" y="4900214"/>
            <a:ext cx="914400" cy="914400"/>
          </a:xfrm>
          <a:prstGeom prst="smileyFace">
            <a:avLst>
              <a:gd name="adj" fmla="val -4653"/>
            </a:avLst>
          </a:prstGeom>
          <a:solidFill>
            <a:srgbClr val="FDF0D5"/>
          </a:solidFill>
          <a:ln>
            <a:solidFill>
              <a:srgbClr val="C112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8" name="Bocadillo: ovalado 37">
            <a:extLst>
              <a:ext uri="{FF2B5EF4-FFF2-40B4-BE49-F238E27FC236}">
                <a16:creationId xmlns:a16="http://schemas.microsoft.com/office/drawing/2014/main" id="{02FA1963-9464-4ACF-AF27-09111FDC7CBF}"/>
              </a:ext>
            </a:extLst>
          </p:cNvPr>
          <p:cNvSpPr/>
          <p:nvPr/>
        </p:nvSpPr>
        <p:spPr>
          <a:xfrm>
            <a:off x="8880170" y="5421577"/>
            <a:ext cx="1243278" cy="871554"/>
          </a:xfrm>
          <a:prstGeom prst="wedgeEllipseCallout">
            <a:avLst>
              <a:gd name="adj1" fmla="val 66124"/>
              <a:gd name="adj2" fmla="val 75479"/>
            </a:avLst>
          </a:prstGeom>
          <a:solidFill>
            <a:srgbClr val="003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9" name="Cara sonriente 38">
            <a:extLst>
              <a:ext uri="{FF2B5EF4-FFF2-40B4-BE49-F238E27FC236}">
                <a16:creationId xmlns:a16="http://schemas.microsoft.com/office/drawing/2014/main" id="{7045A1A9-19A0-4D95-AC66-7913DD9C3F5F}"/>
              </a:ext>
            </a:extLst>
          </p:cNvPr>
          <p:cNvSpPr/>
          <p:nvPr/>
        </p:nvSpPr>
        <p:spPr>
          <a:xfrm rot="993093">
            <a:off x="9192557" y="5496861"/>
            <a:ext cx="618502" cy="618502"/>
          </a:xfrm>
          <a:prstGeom prst="smileyFace">
            <a:avLst>
              <a:gd name="adj" fmla="val 4653"/>
            </a:avLst>
          </a:prstGeom>
          <a:solidFill>
            <a:srgbClr val="E6F0F2"/>
          </a:solidFill>
          <a:ln>
            <a:solidFill>
              <a:srgbClr val="669B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115426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5" grpId="0"/>
      <p:bldP spid="28" grpId="0" build="p"/>
      <p:bldP spid="33" grpId="0"/>
      <p:bldP spid="3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C9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ángulo rectángulo 3">
            <a:extLst>
              <a:ext uri="{FF2B5EF4-FFF2-40B4-BE49-F238E27FC236}">
                <a16:creationId xmlns:a16="http://schemas.microsoft.com/office/drawing/2014/main" id="{17AA20CC-6260-4E98-AD87-0E15DA19E17C}"/>
              </a:ext>
            </a:extLst>
          </p:cNvPr>
          <p:cNvSpPr/>
          <p:nvPr/>
        </p:nvSpPr>
        <p:spPr>
          <a:xfrm flipH="1" flipV="1">
            <a:off x="0" y="-1"/>
            <a:ext cx="12192000" cy="6854687"/>
          </a:xfrm>
          <a:prstGeom prst="rtTriangle">
            <a:avLst/>
          </a:prstGeom>
          <a:solidFill>
            <a:srgbClr val="E6F0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23" name="Imagen 22">
            <a:extLst>
              <a:ext uri="{FF2B5EF4-FFF2-40B4-BE49-F238E27FC236}">
                <a16:creationId xmlns:a16="http://schemas.microsoft.com/office/drawing/2014/main" id="{3A72EE14-66CB-44FA-A8A2-405BD1C533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17" t="14580" r="10889" b="7507"/>
          <a:stretch/>
        </p:blipFill>
        <p:spPr>
          <a:xfrm>
            <a:off x="6361043" y="870826"/>
            <a:ext cx="3854389" cy="7822268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9FF27783-DBDF-415F-AEB0-2D68ADF7F6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80" r="29638"/>
          <a:stretch/>
        </p:blipFill>
        <p:spPr>
          <a:xfrm>
            <a:off x="2331581" y="2644949"/>
            <a:ext cx="3127513" cy="386686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1894EAB-21F2-4C0B-B828-F013F7BF5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6835" y="227558"/>
            <a:ext cx="5327374" cy="1286536"/>
          </a:xfrm>
        </p:spPr>
        <p:txBody>
          <a:bodyPr>
            <a:normAutofit/>
          </a:bodyPr>
          <a:lstStyle/>
          <a:p>
            <a:r>
              <a:rPr lang="es-MX" sz="7200" dirty="0" err="1">
                <a:solidFill>
                  <a:srgbClr val="C1121F"/>
                </a:solidFill>
                <a:latin typeface="Autolova" panose="02000500000000000000" pitchFamily="2" charset="0"/>
              </a:rPr>
              <a:t>Inspiracion</a:t>
            </a:r>
            <a:endParaRPr lang="es-CL" sz="7200" dirty="0">
              <a:solidFill>
                <a:srgbClr val="C1121F"/>
              </a:solidFill>
              <a:latin typeface="Autolova" panose="02000500000000000000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AC4B070-86D8-4B81-AC47-25FCF0B554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6780" y="2927851"/>
            <a:ext cx="1266384" cy="995749"/>
          </a:xfrm>
        </p:spPr>
        <p:txBody>
          <a:bodyPr>
            <a:normAutofit/>
          </a:bodyPr>
          <a:lstStyle/>
          <a:p>
            <a:pPr algn="l"/>
            <a:r>
              <a:rPr lang="es-MX" sz="2000" i="1" dirty="0" err="1">
                <a:solidFill>
                  <a:srgbClr val="78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Inacapito</a:t>
            </a:r>
            <a:r>
              <a:rPr lang="es-MX" sz="2000" i="1" dirty="0">
                <a:solidFill>
                  <a:srgbClr val="78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, mascota de INACAP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F743A6DB-F818-418A-BBC8-0CE59B30DDE2}"/>
              </a:ext>
            </a:extLst>
          </p:cNvPr>
          <p:cNvSpPr txBox="1">
            <a:spLocks/>
          </p:cNvSpPr>
          <p:nvPr/>
        </p:nvSpPr>
        <p:spPr>
          <a:xfrm>
            <a:off x="384313" y="1500585"/>
            <a:ext cx="5592417" cy="12865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b="1" dirty="0">
                <a:solidFill>
                  <a:srgbClr val="003049"/>
                </a:solidFill>
                <a:latin typeface="Kiona" panose="00000500000000000000" pitchFamily="2" charset="0"/>
              </a:rPr>
              <a:t>Claramente, debió haber algo que diera la idea base de elegir un proyecto como este.</a:t>
            </a:r>
            <a:endParaRPr lang="es-CL" b="1" dirty="0">
              <a:solidFill>
                <a:srgbClr val="003049"/>
              </a:solidFill>
              <a:latin typeface="Kiona" panose="00000500000000000000" pitchFamily="2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E1E1FAD-FBA7-4F0E-B481-5642F39FAA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130571" y="3992319"/>
            <a:ext cx="5233128" cy="2932732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4277A54F-DE89-4457-886B-01492B3D92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4957" y="3109534"/>
            <a:ext cx="4008645" cy="3866860"/>
          </a:xfrm>
          <a:prstGeom prst="rect">
            <a:avLst/>
          </a:prstGeom>
        </p:spPr>
      </p:pic>
      <p:sp>
        <p:nvSpPr>
          <p:cNvPr id="24" name="Subtítulo 2">
            <a:extLst>
              <a:ext uri="{FF2B5EF4-FFF2-40B4-BE49-F238E27FC236}">
                <a16:creationId xmlns:a16="http://schemas.microsoft.com/office/drawing/2014/main" id="{DBAE0227-5ED5-4377-8D97-92084DCC99F9}"/>
              </a:ext>
            </a:extLst>
          </p:cNvPr>
          <p:cNvSpPr txBox="1">
            <a:spLocks/>
          </p:cNvSpPr>
          <p:nvPr/>
        </p:nvSpPr>
        <p:spPr>
          <a:xfrm>
            <a:off x="10351464" y="1992078"/>
            <a:ext cx="1350206" cy="995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MX" sz="2000" i="1" dirty="0" err="1">
                <a:solidFill>
                  <a:srgbClr val="78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Usachin</a:t>
            </a:r>
            <a:r>
              <a:rPr lang="es-MX" sz="2000" i="1" dirty="0">
                <a:solidFill>
                  <a:srgbClr val="78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, mascota de USACH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EB249A07-1C4E-409B-9F0E-7E0DC40CDEBB}"/>
              </a:ext>
            </a:extLst>
          </p:cNvPr>
          <p:cNvSpPr/>
          <p:nvPr/>
        </p:nvSpPr>
        <p:spPr>
          <a:xfrm>
            <a:off x="0" y="-229643"/>
            <a:ext cx="914400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B4E7DE0B-5123-497F-9873-E3456FE20654}"/>
              </a:ext>
            </a:extLst>
          </p:cNvPr>
          <p:cNvSpPr/>
          <p:nvPr/>
        </p:nvSpPr>
        <p:spPr>
          <a:xfrm>
            <a:off x="11553699" y="233705"/>
            <a:ext cx="1910148" cy="1910148"/>
          </a:xfrm>
          <a:prstGeom prst="ellipse">
            <a:avLst/>
          </a:prstGeom>
          <a:solidFill>
            <a:srgbClr val="669B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4D47B926-B2C4-454A-AC1E-22874553199C}"/>
              </a:ext>
            </a:extLst>
          </p:cNvPr>
          <p:cNvSpPr/>
          <p:nvPr/>
        </p:nvSpPr>
        <p:spPr>
          <a:xfrm>
            <a:off x="-916834" y="5509966"/>
            <a:ext cx="1910148" cy="1910148"/>
          </a:xfrm>
          <a:prstGeom prst="ellipse">
            <a:avLst/>
          </a:prstGeom>
          <a:solidFill>
            <a:srgbClr val="C112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3F206DF1-ED4F-4A37-AEEA-6BB5F7C3938F}"/>
              </a:ext>
            </a:extLst>
          </p:cNvPr>
          <p:cNvSpPr/>
          <p:nvPr/>
        </p:nvSpPr>
        <p:spPr>
          <a:xfrm>
            <a:off x="9237316" y="337562"/>
            <a:ext cx="411556" cy="411556"/>
          </a:xfrm>
          <a:prstGeom prst="ellipse">
            <a:avLst/>
          </a:prstGeom>
          <a:solidFill>
            <a:srgbClr val="003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D94660CB-9FA0-4551-8B5B-DAFAAD7424BB}"/>
              </a:ext>
            </a:extLst>
          </p:cNvPr>
          <p:cNvSpPr/>
          <p:nvPr/>
        </p:nvSpPr>
        <p:spPr>
          <a:xfrm>
            <a:off x="5638431" y="3529960"/>
            <a:ext cx="411556" cy="411556"/>
          </a:xfrm>
          <a:prstGeom prst="ellipse">
            <a:avLst/>
          </a:prstGeom>
          <a:solidFill>
            <a:srgbClr val="78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745912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894EAB-21F2-4C0B-B828-F013F7BF5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34007" y="1152152"/>
            <a:ext cx="2853545" cy="3781291"/>
          </a:xfrm>
        </p:spPr>
        <p:txBody>
          <a:bodyPr>
            <a:normAutofit/>
          </a:bodyPr>
          <a:lstStyle/>
          <a:p>
            <a:r>
              <a:rPr lang="es-MX" sz="7200" dirty="0" err="1">
                <a:solidFill>
                  <a:srgbClr val="003049"/>
                </a:solidFill>
                <a:latin typeface="Autolova" panose="02000500000000000000" pitchFamily="2" charset="0"/>
              </a:rPr>
              <a:t>Gracios</a:t>
            </a:r>
            <a:r>
              <a:rPr lang="es-MX" sz="7200" dirty="0">
                <a:latin typeface="Autolova" panose="02000500000000000000" pitchFamily="2" charset="0"/>
              </a:rPr>
              <a:t> </a:t>
            </a:r>
            <a:r>
              <a:rPr lang="es-MX" sz="7200" dirty="0">
                <a:solidFill>
                  <a:srgbClr val="669BBC"/>
                </a:solidFill>
                <a:latin typeface="Autolova" panose="02000500000000000000" pitchFamily="2" charset="0"/>
              </a:rPr>
              <a:t>por su </a:t>
            </a:r>
            <a:r>
              <a:rPr lang="es-MX" sz="7200" dirty="0">
                <a:solidFill>
                  <a:srgbClr val="C1121F"/>
                </a:solidFill>
                <a:latin typeface="Autolova" panose="02000500000000000000" pitchFamily="2" charset="0"/>
              </a:rPr>
              <a:t>atención</a:t>
            </a:r>
            <a:endParaRPr lang="es-CL" sz="7200" dirty="0">
              <a:solidFill>
                <a:srgbClr val="C1121F"/>
              </a:solidFill>
              <a:latin typeface="Autolova" panose="02000500000000000000" pitchFamily="2" charset="0"/>
            </a:endParaRP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B26AEBBC-E9E9-4753-A9F6-7CA840D00278}"/>
              </a:ext>
            </a:extLst>
          </p:cNvPr>
          <p:cNvSpPr/>
          <p:nvPr/>
        </p:nvSpPr>
        <p:spPr>
          <a:xfrm>
            <a:off x="-490558" y="-333937"/>
            <a:ext cx="2731990" cy="2731990"/>
          </a:xfrm>
          <a:prstGeom prst="ellipse">
            <a:avLst/>
          </a:prstGeom>
          <a:solidFill>
            <a:srgbClr val="C1121F"/>
          </a:solidFill>
          <a:ln w="76200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Estrella: 5 puntas 4">
            <a:extLst>
              <a:ext uri="{FF2B5EF4-FFF2-40B4-BE49-F238E27FC236}">
                <a16:creationId xmlns:a16="http://schemas.microsoft.com/office/drawing/2014/main" id="{B5BDB51E-C4CA-4DA6-AAD4-AF489C8D6387}"/>
              </a:ext>
            </a:extLst>
          </p:cNvPr>
          <p:cNvSpPr/>
          <p:nvPr/>
        </p:nvSpPr>
        <p:spPr>
          <a:xfrm rot="1070405">
            <a:off x="6355642" y="1469015"/>
            <a:ext cx="886590" cy="814876"/>
          </a:xfrm>
          <a:prstGeom prst="star5">
            <a:avLst>
              <a:gd name="adj" fmla="val 26900"/>
              <a:gd name="hf" fmla="val 105146"/>
              <a:gd name="vf" fmla="val 110557"/>
            </a:avLst>
          </a:prstGeom>
          <a:solidFill>
            <a:srgbClr val="669B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8" name="Cara sonriente 7">
            <a:extLst>
              <a:ext uri="{FF2B5EF4-FFF2-40B4-BE49-F238E27FC236}">
                <a16:creationId xmlns:a16="http://schemas.microsoft.com/office/drawing/2014/main" id="{5CBAFF14-C761-4DD9-8B2D-6CBE55B305CF}"/>
              </a:ext>
            </a:extLst>
          </p:cNvPr>
          <p:cNvSpPr/>
          <p:nvPr/>
        </p:nvSpPr>
        <p:spPr>
          <a:xfrm rot="20908339">
            <a:off x="5191006" y="4372716"/>
            <a:ext cx="664836" cy="664836"/>
          </a:xfrm>
          <a:prstGeom prst="smileyFac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9" name="Nube 8">
            <a:extLst>
              <a:ext uri="{FF2B5EF4-FFF2-40B4-BE49-F238E27FC236}">
                <a16:creationId xmlns:a16="http://schemas.microsoft.com/office/drawing/2014/main" id="{2B4E1C3A-068D-41A2-A4A7-75A61EC598DC}"/>
              </a:ext>
            </a:extLst>
          </p:cNvPr>
          <p:cNvSpPr/>
          <p:nvPr/>
        </p:nvSpPr>
        <p:spPr>
          <a:xfrm>
            <a:off x="8203096" y="-527499"/>
            <a:ext cx="4178043" cy="2387598"/>
          </a:xfrm>
          <a:prstGeom prst="cloud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Triángulo isósceles 9">
            <a:extLst>
              <a:ext uri="{FF2B5EF4-FFF2-40B4-BE49-F238E27FC236}">
                <a16:creationId xmlns:a16="http://schemas.microsoft.com/office/drawing/2014/main" id="{31F8986F-10E9-44E7-92C3-DB6EAF4027F0}"/>
              </a:ext>
            </a:extLst>
          </p:cNvPr>
          <p:cNvSpPr/>
          <p:nvPr/>
        </p:nvSpPr>
        <p:spPr>
          <a:xfrm rot="1779652">
            <a:off x="5417547" y="368764"/>
            <a:ext cx="433896" cy="374048"/>
          </a:xfrm>
          <a:prstGeom prst="triangle">
            <a:avLst/>
          </a:prstGeom>
          <a:solidFill>
            <a:srgbClr val="78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3" name="Estrella: 4 puntas 12">
            <a:extLst>
              <a:ext uri="{FF2B5EF4-FFF2-40B4-BE49-F238E27FC236}">
                <a16:creationId xmlns:a16="http://schemas.microsoft.com/office/drawing/2014/main" id="{391FEC6D-D756-4970-878A-52A4DEBC2062}"/>
              </a:ext>
            </a:extLst>
          </p:cNvPr>
          <p:cNvSpPr/>
          <p:nvPr/>
        </p:nvSpPr>
        <p:spPr>
          <a:xfrm rot="1801197">
            <a:off x="0" y="4971744"/>
            <a:ext cx="914400" cy="914400"/>
          </a:xfrm>
          <a:prstGeom prst="star4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4" name="Signo más 13">
            <a:extLst>
              <a:ext uri="{FF2B5EF4-FFF2-40B4-BE49-F238E27FC236}">
                <a16:creationId xmlns:a16="http://schemas.microsoft.com/office/drawing/2014/main" id="{6194F9D9-2C8D-4CB5-8EEF-C75A05D98685}"/>
              </a:ext>
            </a:extLst>
          </p:cNvPr>
          <p:cNvSpPr/>
          <p:nvPr/>
        </p:nvSpPr>
        <p:spPr>
          <a:xfrm rot="20416487">
            <a:off x="6148078" y="4635585"/>
            <a:ext cx="2140526" cy="2140526"/>
          </a:xfrm>
          <a:prstGeom prst="mathPlus">
            <a:avLst/>
          </a:prstGeom>
          <a:solidFill>
            <a:srgbClr val="FDF0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5214829F-952F-4D73-8FB1-9D74A3C235B2}"/>
              </a:ext>
            </a:extLst>
          </p:cNvPr>
          <p:cNvSpPr/>
          <p:nvPr/>
        </p:nvSpPr>
        <p:spPr>
          <a:xfrm>
            <a:off x="11211714" y="2857596"/>
            <a:ext cx="322631" cy="322631"/>
          </a:xfrm>
          <a:prstGeom prst="ellipse">
            <a:avLst/>
          </a:prstGeom>
          <a:solidFill>
            <a:srgbClr val="C112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6" name="Luna 15">
            <a:extLst>
              <a:ext uri="{FF2B5EF4-FFF2-40B4-BE49-F238E27FC236}">
                <a16:creationId xmlns:a16="http://schemas.microsoft.com/office/drawing/2014/main" id="{D9B02AF8-389A-4E0E-92AF-7056DAC50708}"/>
              </a:ext>
            </a:extLst>
          </p:cNvPr>
          <p:cNvSpPr/>
          <p:nvPr/>
        </p:nvSpPr>
        <p:spPr>
          <a:xfrm rot="19837086">
            <a:off x="3085303" y="325917"/>
            <a:ext cx="616487" cy="1232973"/>
          </a:xfrm>
          <a:prstGeom prst="moon">
            <a:avLst>
              <a:gd name="adj" fmla="val 55186"/>
            </a:avLst>
          </a:prstGeom>
          <a:solidFill>
            <a:srgbClr val="FDF0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7" name="Triángulo rectángulo 16">
            <a:extLst>
              <a:ext uri="{FF2B5EF4-FFF2-40B4-BE49-F238E27FC236}">
                <a16:creationId xmlns:a16="http://schemas.microsoft.com/office/drawing/2014/main" id="{6FE8656A-732A-4C1E-B528-4EB1C50C8A4B}"/>
              </a:ext>
            </a:extLst>
          </p:cNvPr>
          <p:cNvSpPr/>
          <p:nvPr/>
        </p:nvSpPr>
        <p:spPr>
          <a:xfrm rot="20397503">
            <a:off x="3024670" y="4860519"/>
            <a:ext cx="1342004" cy="1342004"/>
          </a:xfrm>
          <a:prstGeom prst="rtTriangle">
            <a:avLst/>
          </a:prstGeom>
          <a:solidFill>
            <a:srgbClr val="0030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8" name="Cara sonriente 17">
            <a:extLst>
              <a:ext uri="{FF2B5EF4-FFF2-40B4-BE49-F238E27FC236}">
                <a16:creationId xmlns:a16="http://schemas.microsoft.com/office/drawing/2014/main" id="{25DA3E0F-EADF-4399-AB6A-7ECF3EB06E7F}"/>
              </a:ext>
            </a:extLst>
          </p:cNvPr>
          <p:cNvSpPr/>
          <p:nvPr/>
        </p:nvSpPr>
        <p:spPr>
          <a:xfrm rot="20509298">
            <a:off x="1966913" y="2015024"/>
            <a:ext cx="1073203" cy="1073203"/>
          </a:xfrm>
          <a:prstGeom prst="smileyFace">
            <a:avLst>
              <a:gd name="adj" fmla="val -4653"/>
            </a:avLst>
          </a:prstGeom>
          <a:ln>
            <a:solidFill>
              <a:srgbClr val="0030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9" name="Sol 18">
            <a:extLst>
              <a:ext uri="{FF2B5EF4-FFF2-40B4-BE49-F238E27FC236}">
                <a16:creationId xmlns:a16="http://schemas.microsoft.com/office/drawing/2014/main" id="{28EFD323-9563-4010-967F-9F5E591DB79D}"/>
              </a:ext>
            </a:extLst>
          </p:cNvPr>
          <p:cNvSpPr/>
          <p:nvPr/>
        </p:nvSpPr>
        <p:spPr>
          <a:xfrm>
            <a:off x="10387194" y="4312991"/>
            <a:ext cx="3266660" cy="3266660"/>
          </a:xfrm>
          <a:prstGeom prst="sun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27722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1000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" dur="1000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1000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" dur="1000" fill="hold">
                                          <p:stCondLst>
                                            <p:cond delay="40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30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6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7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8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19" dur="1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1" dur="1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2" dur="1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3" dur="1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24" dur="1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6" grpId="0" animBg="1"/>
      <p:bldP spid="17" grpId="0" animBg="1"/>
      <p:bldP spid="19" grpId="0" animBg="1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482</Words>
  <Application>Microsoft Office PowerPoint</Application>
  <PresentationFormat>Panorámica</PresentationFormat>
  <Paragraphs>56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Calibri</vt:lpstr>
      <vt:lpstr>Autolova</vt:lpstr>
      <vt:lpstr>Arial</vt:lpstr>
      <vt:lpstr>Calibri Light</vt:lpstr>
      <vt:lpstr>Kiona</vt:lpstr>
      <vt:lpstr>Tema de Office</vt:lpstr>
      <vt:lpstr>Propuesta de proyecto</vt:lpstr>
      <vt:lpstr>¿Mascota?</vt:lpstr>
      <vt:lpstr>Objetivos</vt:lpstr>
      <vt:lpstr>Lo básico</vt:lpstr>
      <vt:lpstr>Presentación de PowerPoint</vt:lpstr>
      <vt:lpstr>Presentación de PowerPoint</vt:lpstr>
      <vt:lpstr>Diseño y lore</vt:lpstr>
      <vt:lpstr>Inspiracion</vt:lpstr>
      <vt:lpstr>Gracios por su atención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Propuesta de proyecto</dc:title>
  <dc:creator>SARA 20 Oficial</dc:creator>
  <cp:lastModifiedBy>SARA 20 Oficial</cp:lastModifiedBy>
  <cp:revision>20</cp:revision>
  <dcterms:created xsi:type="dcterms:W3CDTF">2025-05-06T23:18:34Z</dcterms:created>
  <dcterms:modified xsi:type="dcterms:W3CDTF">2025-05-07T02:14:08Z</dcterms:modified>
</cp:coreProperties>
</file>

<file path=docProps/thumbnail.jpeg>
</file>